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83C5"/>
    <a:srgbClr val="5FB04B"/>
    <a:srgbClr val="9459A2"/>
    <a:srgbClr val="FCE45E"/>
    <a:srgbClr val="F89723"/>
    <a:srgbClr val="E6E6E6"/>
    <a:srgbClr val="FDEB7A"/>
    <a:srgbClr val="F9A036"/>
    <a:srgbClr val="9B6853"/>
    <a:srgbClr val="8D5E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7AC023-3006-472F-B6CC-83982DCFF899}" v="453" dt="2022-08-03T14:28:48.645"/>
    <p1510:client id="{B2F81385-282A-488C-B2B7-B6444E6BC77A}" v="227" dt="2022-08-03T14:26:09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AD7AC023-3006-472F-B6CC-83982DCFF899}"/>
    <pc:docChg chg="custSel modSld">
      <pc:chgData name="Laura Oathout" userId="6ff55ba14486fe89" providerId="LiveId" clId="{AD7AC023-3006-472F-B6CC-83982DCFF899}" dt="2022-08-03T14:28:48.645" v="781"/>
      <pc:docMkLst>
        <pc:docMk/>
      </pc:docMkLst>
      <pc:sldChg chg="delSp mod setBg">
        <pc:chgData name="Laura Oathout" userId="6ff55ba14486fe89" providerId="LiveId" clId="{AD7AC023-3006-472F-B6CC-83982DCFF899}" dt="2022-08-03T14:28:47.871" v="11"/>
        <pc:sldMkLst>
          <pc:docMk/>
          <pc:sldMk cId="2142656826" sldId="256"/>
        </pc:sldMkLst>
        <pc:spChg chg="del">
          <ac:chgData name="Laura Oathout" userId="6ff55ba14486fe89" providerId="LiveId" clId="{AD7AC023-3006-472F-B6CC-83982DCFF899}" dt="2022-08-03T14:28:47.851" v="3"/>
          <ac:spMkLst>
            <pc:docMk/>
            <pc:sldMk cId="2142656826" sldId="256"/>
            <ac:spMk id="6" creationId="{9333CFD5-7DB5-E46A-2DB6-3C0FAAFDECB5}"/>
          </ac:spMkLst>
        </pc:spChg>
        <pc:grpChg chg="del">
          <ac:chgData name="Laura Oathout" userId="6ff55ba14486fe89" providerId="LiveId" clId="{AD7AC023-3006-472F-B6CC-83982DCFF899}" dt="2022-08-03T14:28:47.851" v="7"/>
          <ac:grpSpMkLst>
            <pc:docMk/>
            <pc:sldMk cId="2142656826" sldId="256"/>
            <ac:grpSpMk id="4" creationId="{BE2E676B-5598-44CC-BC3F-7FE9733A11CF}"/>
          </ac:grpSpMkLst>
        </pc:grpChg>
        <pc:picChg chg="del">
          <ac:chgData name="Laura Oathout" userId="6ff55ba14486fe89" providerId="LiveId" clId="{AD7AC023-3006-472F-B6CC-83982DCFF899}" dt="2022-08-03T14:28:47.851" v="9"/>
          <ac:picMkLst>
            <pc:docMk/>
            <pc:sldMk cId="2142656826" sldId="256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851" v="1"/>
          <ac:picMkLst>
            <pc:docMk/>
            <pc:sldMk cId="2142656826" sldId="256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7.851" v="5"/>
          <ac:picMkLst>
            <pc:docMk/>
            <pc:sldMk cId="2142656826" sldId="256"/>
            <ac:picMk id="9" creationId="{A2721F3B-0602-345D-E064-AB0EC26F8B0E}"/>
          </ac:picMkLst>
        </pc:picChg>
      </pc:sldChg>
      <pc:sldChg chg="delSp mod setBg">
        <pc:chgData name="Laura Oathout" userId="6ff55ba14486fe89" providerId="LiveId" clId="{AD7AC023-3006-472F-B6CC-83982DCFF899}" dt="2022-08-03T14:28:47.889" v="25"/>
        <pc:sldMkLst>
          <pc:docMk/>
          <pc:sldMk cId="1814875444" sldId="257"/>
        </pc:sldMkLst>
        <pc:spChg chg="del">
          <ac:chgData name="Laura Oathout" userId="6ff55ba14486fe89" providerId="LiveId" clId="{AD7AC023-3006-472F-B6CC-83982DCFF899}" dt="2022-08-03T14:28:47.871" v="15"/>
          <ac:spMkLst>
            <pc:docMk/>
            <pc:sldMk cId="1814875444" sldId="257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7.871" v="19"/>
          <ac:spMkLst>
            <pc:docMk/>
            <pc:sldMk cId="1814875444" sldId="257"/>
            <ac:spMk id="15" creationId="{29CF1370-0666-FA00-5CFB-BDB9544726BA}"/>
          </ac:spMkLst>
        </pc:spChg>
        <pc:grpChg chg="del">
          <ac:chgData name="Laura Oathout" userId="6ff55ba14486fe89" providerId="LiveId" clId="{AD7AC023-3006-472F-B6CC-83982DCFF899}" dt="2022-08-03T14:28:47.871" v="21"/>
          <ac:grpSpMkLst>
            <pc:docMk/>
            <pc:sldMk cId="1814875444" sldId="257"/>
            <ac:grpSpMk id="26" creationId="{1BF3AB54-E939-BF31-C6F9-BF3C01018EBA}"/>
          </ac:grpSpMkLst>
        </pc:grpChg>
        <pc:picChg chg="del">
          <ac:chgData name="Laura Oathout" userId="6ff55ba14486fe89" providerId="LiveId" clId="{AD7AC023-3006-472F-B6CC-83982DCFF899}" dt="2022-08-03T14:28:47.871" v="17"/>
          <ac:picMkLst>
            <pc:docMk/>
            <pc:sldMk cId="1814875444" sldId="257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871" v="13"/>
          <ac:picMkLst>
            <pc:docMk/>
            <pc:sldMk cId="1814875444" sldId="257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7.883" v="23"/>
          <ac:picMkLst>
            <pc:docMk/>
            <pc:sldMk cId="1814875444" sldId="257"/>
            <ac:picMk id="17" creationId="{FF6BBE8C-21D9-4434-7425-46D6873C44DA}"/>
          </ac:picMkLst>
        </pc:picChg>
      </pc:sldChg>
      <pc:sldChg chg="delSp mod setBg">
        <pc:chgData name="Laura Oathout" userId="6ff55ba14486fe89" providerId="LiveId" clId="{AD7AC023-3006-472F-B6CC-83982DCFF899}" dt="2022-08-03T14:28:47.921" v="43"/>
        <pc:sldMkLst>
          <pc:docMk/>
          <pc:sldMk cId="380868805" sldId="258"/>
        </pc:sldMkLst>
        <pc:spChg chg="del">
          <ac:chgData name="Laura Oathout" userId="6ff55ba14486fe89" providerId="LiveId" clId="{AD7AC023-3006-472F-B6CC-83982DCFF899}" dt="2022-08-03T14:28:47.889" v="29"/>
          <ac:spMkLst>
            <pc:docMk/>
            <pc:sldMk cId="380868805" sldId="258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7.889" v="39"/>
          <ac:spMkLst>
            <pc:docMk/>
            <pc:sldMk cId="380868805" sldId="258"/>
            <ac:spMk id="14" creationId="{FD3ADA5F-08FF-A247-9FDD-7721590BABE6}"/>
          </ac:spMkLst>
        </pc:spChg>
        <pc:spChg chg="del">
          <ac:chgData name="Laura Oathout" userId="6ff55ba14486fe89" providerId="LiveId" clId="{AD7AC023-3006-472F-B6CC-83982DCFF899}" dt="2022-08-03T14:28:47.889" v="35"/>
          <ac:spMkLst>
            <pc:docMk/>
            <pc:sldMk cId="380868805" sldId="258"/>
            <ac:spMk id="15" creationId="{29CF1370-0666-FA00-5CFB-BDB9544726BA}"/>
          </ac:spMkLst>
        </pc:spChg>
        <pc:spChg chg="del">
          <ac:chgData name="Laura Oathout" userId="6ff55ba14486fe89" providerId="LiveId" clId="{AD7AC023-3006-472F-B6CC-83982DCFF899}" dt="2022-08-03T14:28:47.889" v="41"/>
          <ac:spMkLst>
            <pc:docMk/>
            <pc:sldMk cId="380868805" sldId="258"/>
            <ac:spMk id="18" creationId="{6901A29F-0EE2-1FD4-1912-25FBD9FB2B47}"/>
          </ac:spMkLst>
        </pc:spChg>
        <pc:picChg chg="del">
          <ac:chgData name="Laura Oathout" userId="6ff55ba14486fe89" providerId="LiveId" clId="{AD7AC023-3006-472F-B6CC-83982DCFF899}" dt="2022-08-03T14:28:47.889" v="33"/>
          <ac:picMkLst>
            <pc:docMk/>
            <pc:sldMk cId="380868805" sldId="258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889" v="37"/>
          <ac:picMkLst>
            <pc:docMk/>
            <pc:sldMk cId="380868805" sldId="258"/>
            <ac:picMk id="4" creationId="{7A8FF74F-BB41-55B8-A17D-B712A643330A}"/>
          </ac:picMkLst>
        </pc:picChg>
        <pc:picChg chg="del">
          <ac:chgData name="Laura Oathout" userId="6ff55ba14486fe89" providerId="LiveId" clId="{AD7AC023-3006-472F-B6CC-83982DCFF899}" dt="2022-08-03T14:28:47.889" v="27"/>
          <ac:picMkLst>
            <pc:docMk/>
            <pc:sldMk cId="380868805" sldId="258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7.889" v="31"/>
          <ac:picMkLst>
            <pc:docMk/>
            <pc:sldMk cId="380868805" sldId="258"/>
            <ac:picMk id="16" creationId="{5A4D441F-CCF9-F872-D701-9B2422AF552D}"/>
          </ac:picMkLst>
        </pc:picChg>
      </pc:sldChg>
      <pc:sldChg chg="delSp mod setBg">
        <pc:chgData name="Laura Oathout" userId="6ff55ba14486fe89" providerId="LiveId" clId="{AD7AC023-3006-472F-B6CC-83982DCFF899}" dt="2022-08-03T14:28:47.945" v="103"/>
        <pc:sldMkLst>
          <pc:docMk/>
          <pc:sldMk cId="3057438954" sldId="259"/>
        </pc:sldMkLst>
        <pc:spChg chg="del">
          <ac:chgData name="Laura Oathout" userId="6ff55ba14486fe89" providerId="LiveId" clId="{AD7AC023-3006-472F-B6CC-83982DCFF899}" dt="2022-08-03T14:28:47.921" v="47"/>
          <ac:spMkLst>
            <pc:docMk/>
            <pc:sldMk cId="3057438954" sldId="259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7.921" v="51"/>
          <ac:spMkLst>
            <pc:docMk/>
            <pc:sldMk cId="3057438954" sldId="259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7.921" v="95"/>
          <ac:spMkLst>
            <pc:docMk/>
            <pc:sldMk cId="3057438954" sldId="259"/>
            <ac:spMk id="19" creationId="{35A8A5A5-A619-C9D8-A9DC-EE6145B73D8E}"/>
          </ac:spMkLst>
        </pc:spChg>
        <pc:spChg chg="del">
          <ac:chgData name="Laura Oathout" userId="6ff55ba14486fe89" providerId="LiveId" clId="{AD7AC023-3006-472F-B6CC-83982DCFF899}" dt="2022-08-03T14:28:47.921" v="93"/>
          <ac:spMkLst>
            <pc:docMk/>
            <pc:sldMk cId="3057438954" sldId="259"/>
            <ac:spMk id="20" creationId="{326612B8-B204-E420-8781-8545A7885FFF}"/>
          </ac:spMkLst>
        </pc:spChg>
        <pc:spChg chg="del">
          <ac:chgData name="Laura Oathout" userId="6ff55ba14486fe89" providerId="LiveId" clId="{AD7AC023-3006-472F-B6CC-83982DCFF899}" dt="2022-08-03T14:28:47.937" v="101"/>
          <ac:spMkLst>
            <pc:docMk/>
            <pc:sldMk cId="3057438954" sldId="259"/>
            <ac:spMk id="21" creationId="{01AD6B38-2915-FF1F-02DF-FAB294829C3F}"/>
          </ac:spMkLst>
        </pc:spChg>
        <pc:spChg chg="del">
          <ac:chgData name="Laura Oathout" userId="6ff55ba14486fe89" providerId="LiveId" clId="{AD7AC023-3006-472F-B6CC-83982DCFF899}" dt="2022-08-03T14:28:47.921" v="97"/>
          <ac:spMkLst>
            <pc:docMk/>
            <pc:sldMk cId="3057438954" sldId="259"/>
            <ac:spMk id="22" creationId="{FFF2000A-792D-8FE9-3C46-85BA3A89C83E}"/>
          </ac:spMkLst>
        </pc:spChg>
        <pc:spChg chg="del">
          <ac:chgData name="Laura Oathout" userId="6ff55ba14486fe89" providerId="LiveId" clId="{AD7AC023-3006-472F-B6CC-83982DCFF899}" dt="2022-08-03T14:28:47.921" v="65"/>
          <ac:spMkLst>
            <pc:docMk/>
            <pc:sldMk cId="3057438954" sldId="259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7.921" v="49"/>
          <ac:picMkLst>
            <pc:docMk/>
            <pc:sldMk cId="3057438954" sldId="259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921" v="45"/>
          <ac:picMkLst>
            <pc:docMk/>
            <pc:sldMk cId="3057438954" sldId="259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7.921" v="53"/>
          <ac:picMkLst>
            <pc:docMk/>
            <pc:sldMk cId="3057438954" sldId="259"/>
            <ac:picMk id="7" creationId="{9FC832C4-EF92-5954-2866-C6E761FD886B}"/>
          </ac:picMkLst>
        </pc:picChg>
        <pc:picChg chg="del">
          <ac:chgData name="Laura Oathout" userId="6ff55ba14486fe89" providerId="LiveId" clId="{AD7AC023-3006-472F-B6CC-83982DCFF899}" dt="2022-08-03T14:28:47.921" v="55"/>
          <ac:picMkLst>
            <pc:docMk/>
            <pc:sldMk cId="3057438954" sldId="259"/>
            <ac:picMk id="11" creationId="{D153098C-1F4E-46CA-6C18-7883A2F45EF2}"/>
          </ac:picMkLst>
        </pc:picChg>
        <pc:picChg chg="del">
          <ac:chgData name="Laura Oathout" userId="6ff55ba14486fe89" providerId="LiveId" clId="{AD7AC023-3006-472F-B6CC-83982DCFF899}" dt="2022-08-03T14:28:47.921" v="57"/>
          <ac:picMkLst>
            <pc:docMk/>
            <pc:sldMk cId="3057438954" sldId="259"/>
            <ac:picMk id="12" creationId="{AB3B3B79-15FD-20BF-6D5D-F0C35542BEE9}"/>
          </ac:picMkLst>
        </pc:picChg>
        <pc:picChg chg="del">
          <ac:chgData name="Laura Oathout" userId="6ff55ba14486fe89" providerId="LiveId" clId="{AD7AC023-3006-472F-B6CC-83982DCFF899}" dt="2022-08-03T14:28:47.921" v="61"/>
          <ac:picMkLst>
            <pc:docMk/>
            <pc:sldMk cId="3057438954" sldId="259"/>
            <ac:picMk id="13" creationId="{A2C4E1F4-A241-A7F7-67CA-3FB4E1E1C9E6}"/>
          </ac:picMkLst>
        </pc:picChg>
        <pc:picChg chg="del">
          <ac:chgData name="Laura Oathout" userId="6ff55ba14486fe89" providerId="LiveId" clId="{AD7AC023-3006-472F-B6CC-83982DCFF899}" dt="2022-08-03T14:28:47.921" v="63"/>
          <ac:picMkLst>
            <pc:docMk/>
            <pc:sldMk cId="3057438954" sldId="259"/>
            <ac:picMk id="18" creationId="{3541E1D3-3498-AEF9-8BA9-F87DDDDC6BD1}"/>
          </ac:picMkLst>
        </pc:picChg>
        <pc:picChg chg="del">
          <ac:chgData name="Laura Oathout" userId="6ff55ba14486fe89" providerId="LiveId" clId="{AD7AC023-3006-472F-B6CC-83982DCFF899}" dt="2022-08-03T14:28:47.921" v="67"/>
          <ac:picMkLst>
            <pc:docMk/>
            <pc:sldMk cId="3057438954" sldId="259"/>
            <ac:picMk id="26" creationId="{ACCE3821-B44C-4750-809A-BD9FA579F9AF}"/>
          </ac:picMkLst>
        </pc:picChg>
        <pc:picChg chg="del">
          <ac:chgData name="Laura Oathout" userId="6ff55ba14486fe89" providerId="LiveId" clId="{AD7AC023-3006-472F-B6CC-83982DCFF899}" dt="2022-08-03T14:28:47.921" v="69"/>
          <ac:picMkLst>
            <pc:docMk/>
            <pc:sldMk cId="3057438954" sldId="259"/>
            <ac:picMk id="28" creationId="{DD125BC5-D7BB-B351-760B-720E676FA6E9}"/>
          </ac:picMkLst>
        </pc:picChg>
        <pc:picChg chg="del">
          <ac:chgData name="Laura Oathout" userId="6ff55ba14486fe89" providerId="LiveId" clId="{AD7AC023-3006-472F-B6CC-83982DCFF899}" dt="2022-08-03T14:28:47.921" v="71"/>
          <ac:picMkLst>
            <pc:docMk/>
            <pc:sldMk cId="3057438954" sldId="259"/>
            <ac:picMk id="30" creationId="{1D79A5E3-52AF-9E5C-2597-6D402F9FEB4B}"/>
          </ac:picMkLst>
        </pc:picChg>
        <pc:picChg chg="del">
          <ac:chgData name="Laura Oathout" userId="6ff55ba14486fe89" providerId="LiveId" clId="{AD7AC023-3006-472F-B6CC-83982DCFF899}" dt="2022-08-03T14:28:47.921" v="73"/>
          <ac:picMkLst>
            <pc:docMk/>
            <pc:sldMk cId="3057438954" sldId="259"/>
            <ac:picMk id="31" creationId="{C8A00DDF-670F-5B04-1892-5BF680D70630}"/>
          </ac:picMkLst>
        </pc:picChg>
        <pc:picChg chg="del">
          <ac:chgData name="Laura Oathout" userId="6ff55ba14486fe89" providerId="LiveId" clId="{AD7AC023-3006-472F-B6CC-83982DCFF899}" dt="2022-08-03T14:28:47.921" v="75"/>
          <ac:picMkLst>
            <pc:docMk/>
            <pc:sldMk cId="3057438954" sldId="259"/>
            <ac:picMk id="33" creationId="{BD48BEC9-D600-D2E3-CF76-FF5871A408FB}"/>
          </ac:picMkLst>
        </pc:picChg>
        <pc:picChg chg="del">
          <ac:chgData name="Laura Oathout" userId="6ff55ba14486fe89" providerId="LiveId" clId="{AD7AC023-3006-472F-B6CC-83982DCFF899}" dt="2022-08-03T14:28:47.921" v="77"/>
          <ac:picMkLst>
            <pc:docMk/>
            <pc:sldMk cId="3057438954" sldId="259"/>
            <ac:picMk id="34" creationId="{83430A1A-4E83-D3F0-6B40-DF13C9D9227C}"/>
          </ac:picMkLst>
        </pc:picChg>
        <pc:picChg chg="del">
          <ac:chgData name="Laura Oathout" userId="6ff55ba14486fe89" providerId="LiveId" clId="{AD7AC023-3006-472F-B6CC-83982DCFF899}" dt="2022-08-03T14:28:47.921" v="79"/>
          <ac:picMkLst>
            <pc:docMk/>
            <pc:sldMk cId="3057438954" sldId="259"/>
            <ac:picMk id="35" creationId="{F1133247-4588-D40B-6E08-B1727EEC98E9}"/>
          </ac:picMkLst>
        </pc:picChg>
        <pc:picChg chg="del">
          <ac:chgData name="Laura Oathout" userId="6ff55ba14486fe89" providerId="LiveId" clId="{AD7AC023-3006-472F-B6CC-83982DCFF899}" dt="2022-08-03T14:28:47.921" v="81"/>
          <ac:picMkLst>
            <pc:docMk/>
            <pc:sldMk cId="3057438954" sldId="259"/>
            <ac:picMk id="36" creationId="{03273BD2-6357-5969-DBA7-F31C2E35E65C}"/>
          </ac:picMkLst>
        </pc:picChg>
        <pc:picChg chg="del">
          <ac:chgData name="Laura Oathout" userId="6ff55ba14486fe89" providerId="LiveId" clId="{AD7AC023-3006-472F-B6CC-83982DCFF899}" dt="2022-08-03T14:28:47.921" v="83"/>
          <ac:picMkLst>
            <pc:docMk/>
            <pc:sldMk cId="3057438954" sldId="259"/>
            <ac:picMk id="37" creationId="{75BD25BF-39C2-7830-FAB9-8BDE2EEECAF3}"/>
          </ac:picMkLst>
        </pc:picChg>
        <pc:picChg chg="del">
          <ac:chgData name="Laura Oathout" userId="6ff55ba14486fe89" providerId="LiveId" clId="{AD7AC023-3006-472F-B6CC-83982DCFF899}" dt="2022-08-03T14:28:47.921" v="85"/>
          <ac:picMkLst>
            <pc:docMk/>
            <pc:sldMk cId="3057438954" sldId="259"/>
            <ac:picMk id="38" creationId="{E3174451-1E80-9B92-507C-6443C6F0C9C3}"/>
          </ac:picMkLst>
        </pc:picChg>
        <pc:picChg chg="del">
          <ac:chgData name="Laura Oathout" userId="6ff55ba14486fe89" providerId="LiveId" clId="{AD7AC023-3006-472F-B6CC-83982DCFF899}" dt="2022-08-03T14:28:47.921" v="87"/>
          <ac:picMkLst>
            <pc:docMk/>
            <pc:sldMk cId="3057438954" sldId="259"/>
            <ac:picMk id="39" creationId="{09727A43-AF3B-EAEE-00F6-D12B329F294C}"/>
          </ac:picMkLst>
        </pc:picChg>
        <pc:picChg chg="del">
          <ac:chgData name="Laura Oathout" userId="6ff55ba14486fe89" providerId="LiveId" clId="{AD7AC023-3006-472F-B6CC-83982DCFF899}" dt="2022-08-03T14:28:47.921" v="89"/>
          <ac:picMkLst>
            <pc:docMk/>
            <pc:sldMk cId="3057438954" sldId="259"/>
            <ac:picMk id="40" creationId="{26C1289A-9252-5ADF-99EF-E6D453159CEF}"/>
          </ac:picMkLst>
        </pc:picChg>
        <pc:picChg chg="del">
          <ac:chgData name="Laura Oathout" userId="6ff55ba14486fe89" providerId="LiveId" clId="{AD7AC023-3006-472F-B6CC-83982DCFF899}" dt="2022-08-03T14:28:47.921" v="91"/>
          <ac:picMkLst>
            <pc:docMk/>
            <pc:sldMk cId="3057438954" sldId="259"/>
            <ac:picMk id="41" creationId="{77CD275B-97E6-BC41-7A6C-43B89593C02B}"/>
          </ac:picMkLst>
        </pc:picChg>
        <pc:picChg chg="del">
          <ac:chgData name="Laura Oathout" userId="6ff55ba14486fe89" providerId="LiveId" clId="{AD7AC023-3006-472F-B6CC-83982DCFF899}" dt="2022-08-03T14:28:47.921" v="59"/>
          <ac:picMkLst>
            <pc:docMk/>
            <pc:sldMk cId="3057438954" sldId="259"/>
            <ac:picMk id="42" creationId="{E75B2A3C-2EFB-BBD5-8FEE-09DA257DC3A7}"/>
          </ac:picMkLst>
        </pc:picChg>
        <pc:picChg chg="del">
          <ac:chgData name="Laura Oathout" userId="6ff55ba14486fe89" providerId="LiveId" clId="{AD7AC023-3006-472F-B6CC-83982DCFF899}" dt="2022-08-03T14:28:47.921" v="99"/>
          <ac:picMkLst>
            <pc:docMk/>
            <pc:sldMk cId="3057438954" sldId="259"/>
            <ac:picMk id="44" creationId="{768112CE-DBB0-9942-FAEF-ACE5C15BAFFD}"/>
          </ac:picMkLst>
        </pc:picChg>
      </pc:sldChg>
      <pc:sldChg chg="delSp mod setBg">
        <pc:chgData name="Laura Oathout" userId="6ff55ba14486fe89" providerId="LiveId" clId="{AD7AC023-3006-472F-B6CC-83982DCFF899}" dt="2022-08-03T14:28:47.984" v="161"/>
        <pc:sldMkLst>
          <pc:docMk/>
          <pc:sldMk cId="4021648087" sldId="260"/>
        </pc:sldMkLst>
        <pc:spChg chg="del">
          <ac:chgData name="Laura Oathout" userId="6ff55ba14486fe89" providerId="LiveId" clId="{AD7AC023-3006-472F-B6CC-83982DCFF899}" dt="2022-08-03T14:28:47.945" v="107"/>
          <ac:spMkLst>
            <pc:docMk/>
            <pc:sldMk cId="4021648087" sldId="260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7.945" v="111"/>
          <ac:spMkLst>
            <pc:docMk/>
            <pc:sldMk cId="4021648087" sldId="260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7.962" v="133"/>
          <ac:spMkLst>
            <pc:docMk/>
            <pc:sldMk cId="4021648087" sldId="260"/>
            <ac:spMk id="19" creationId="{35A8A5A5-A619-C9D8-A9DC-EE6145B73D8E}"/>
          </ac:spMkLst>
        </pc:spChg>
        <pc:spChg chg="del">
          <ac:chgData name="Laura Oathout" userId="6ff55ba14486fe89" providerId="LiveId" clId="{AD7AC023-3006-472F-B6CC-83982DCFF899}" dt="2022-08-03T14:28:47.967" v="157"/>
          <ac:spMkLst>
            <pc:docMk/>
            <pc:sldMk cId="4021648087" sldId="260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7.967" v="159"/>
          <ac:spMkLst>
            <pc:docMk/>
            <pc:sldMk cId="4021648087" sldId="260"/>
            <ac:spMk id="32" creationId="{30CD2728-80C0-24C4-BE83-D8C8B7A949CD}"/>
          </ac:spMkLst>
        </pc:spChg>
        <pc:spChg chg="del">
          <ac:chgData name="Laura Oathout" userId="6ff55ba14486fe89" providerId="LiveId" clId="{AD7AC023-3006-472F-B6CC-83982DCFF899}" dt="2022-08-03T14:28:47.962" v="135"/>
          <ac:spMkLst>
            <pc:docMk/>
            <pc:sldMk cId="4021648087" sldId="260"/>
            <ac:spMk id="43" creationId="{6E9083BC-09BD-A570-E246-2C874106029A}"/>
          </ac:spMkLst>
        </pc:spChg>
        <pc:spChg chg="del">
          <ac:chgData name="Laura Oathout" userId="6ff55ba14486fe89" providerId="LiveId" clId="{AD7AC023-3006-472F-B6CC-83982DCFF899}" dt="2022-08-03T14:28:47.967" v="137"/>
          <ac:spMkLst>
            <pc:docMk/>
            <pc:sldMk cId="4021648087" sldId="260"/>
            <ac:spMk id="45" creationId="{962BE2AF-3F6D-D6B1-31CA-EFDA87E28D21}"/>
          </ac:spMkLst>
        </pc:spChg>
        <pc:spChg chg="del">
          <ac:chgData name="Laura Oathout" userId="6ff55ba14486fe89" providerId="LiveId" clId="{AD7AC023-3006-472F-B6CC-83982DCFF899}" dt="2022-08-03T14:28:47.967" v="139"/>
          <ac:spMkLst>
            <pc:docMk/>
            <pc:sldMk cId="4021648087" sldId="260"/>
            <ac:spMk id="46" creationId="{2ED92713-9923-A11F-1B90-6133CFCFC3FB}"/>
          </ac:spMkLst>
        </pc:spChg>
        <pc:picChg chg="del">
          <ac:chgData name="Laura Oathout" userId="6ff55ba14486fe89" providerId="LiveId" clId="{AD7AC023-3006-472F-B6CC-83982DCFF899}" dt="2022-08-03T14:28:47.945" v="109"/>
          <ac:picMkLst>
            <pc:docMk/>
            <pc:sldMk cId="4021648087" sldId="260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962" v="125"/>
          <ac:picMkLst>
            <pc:docMk/>
            <pc:sldMk cId="4021648087" sldId="260"/>
            <ac:picMk id="4" creationId="{1D7D416C-7DB0-53A9-2024-C2F695153309}"/>
          </ac:picMkLst>
        </pc:picChg>
        <pc:picChg chg="del">
          <ac:chgData name="Laura Oathout" userId="6ff55ba14486fe89" providerId="LiveId" clId="{AD7AC023-3006-472F-B6CC-83982DCFF899}" dt="2022-08-03T14:28:47.945" v="105"/>
          <ac:picMkLst>
            <pc:docMk/>
            <pc:sldMk cId="4021648087" sldId="260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7.960" v="113"/>
          <ac:picMkLst>
            <pc:docMk/>
            <pc:sldMk cId="4021648087" sldId="260"/>
            <ac:picMk id="7" creationId="{9FC832C4-EF92-5954-2866-C6E761FD886B}"/>
          </ac:picMkLst>
        </pc:picChg>
        <pc:picChg chg="del">
          <ac:chgData name="Laura Oathout" userId="6ff55ba14486fe89" providerId="LiveId" clId="{AD7AC023-3006-472F-B6CC-83982DCFF899}" dt="2022-08-03T14:28:47.967" v="141"/>
          <ac:picMkLst>
            <pc:docMk/>
            <pc:sldMk cId="4021648087" sldId="260"/>
            <ac:picMk id="10" creationId="{9C6B150C-607A-884E-AA20-CCAF5F3BC13E}"/>
          </ac:picMkLst>
        </pc:picChg>
        <pc:picChg chg="del">
          <ac:chgData name="Laura Oathout" userId="6ff55ba14486fe89" providerId="LiveId" clId="{AD7AC023-3006-472F-B6CC-83982DCFF899}" dt="2022-08-03T14:28:47.961" v="115"/>
          <ac:picMkLst>
            <pc:docMk/>
            <pc:sldMk cId="4021648087" sldId="260"/>
            <ac:picMk id="11" creationId="{D153098C-1F4E-46CA-6C18-7883A2F45EF2}"/>
          </ac:picMkLst>
        </pc:picChg>
        <pc:picChg chg="del">
          <ac:chgData name="Laura Oathout" userId="6ff55ba14486fe89" providerId="LiveId" clId="{AD7AC023-3006-472F-B6CC-83982DCFF899}" dt="2022-08-03T14:28:47.962" v="117"/>
          <ac:picMkLst>
            <pc:docMk/>
            <pc:sldMk cId="4021648087" sldId="260"/>
            <ac:picMk id="12" creationId="{AB3B3B79-15FD-20BF-6D5D-F0C35542BEE9}"/>
          </ac:picMkLst>
        </pc:picChg>
        <pc:picChg chg="del">
          <ac:chgData name="Laura Oathout" userId="6ff55ba14486fe89" providerId="LiveId" clId="{AD7AC023-3006-472F-B6CC-83982DCFF899}" dt="2022-08-03T14:28:47.962" v="121"/>
          <ac:picMkLst>
            <pc:docMk/>
            <pc:sldMk cId="4021648087" sldId="260"/>
            <ac:picMk id="13" creationId="{A2C4E1F4-A241-A7F7-67CA-3FB4E1E1C9E6}"/>
          </ac:picMkLst>
        </pc:picChg>
        <pc:picChg chg="del">
          <ac:chgData name="Laura Oathout" userId="6ff55ba14486fe89" providerId="LiveId" clId="{AD7AC023-3006-472F-B6CC-83982DCFF899}" dt="2022-08-03T14:28:47.967" v="145"/>
          <ac:picMkLst>
            <pc:docMk/>
            <pc:sldMk cId="4021648087" sldId="260"/>
            <ac:picMk id="15" creationId="{269DB066-E9A7-8917-3482-DDA6DB92F7E3}"/>
          </ac:picMkLst>
        </pc:picChg>
        <pc:picChg chg="del">
          <ac:chgData name="Laura Oathout" userId="6ff55ba14486fe89" providerId="LiveId" clId="{AD7AC023-3006-472F-B6CC-83982DCFF899}" dt="2022-08-03T14:28:47.967" v="147"/>
          <ac:picMkLst>
            <pc:docMk/>
            <pc:sldMk cId="4021648087" sldId="260"/>
            <ac:picMk id="23" creationId="{57E39039-6C69-F23F-2259-2D9E5ECFFFF4}"/>
          </ac:picMkLst>
        </pc:picChg>
        <pc:picChg chg="del">
          <ac:chgData name="Laura Oathout" userId="6ff55ba14486fe89" providerId="LiveId" clId="{AD7AC023-3006-472F-B6CC-83982DCFF899}" dt="2022-08-03T14:28:47.967" v="151"/>
          <ac:picMkLst>
            <pc:docMk/>
            <pc:sldMk cId="4021648087" sldId="260"/>
            <ac:picMk id="27" creationId="{3BCFA68C-D959-D334-EFF2-A05C74F6E29C}"/>
          </ac:picMkLst>
        </pc:picChg>
        <pc:picChg chg="del">
          <ac:chgData name="Laura Oathout" userId="6ff55ba14486fe89" providerId="LiveId" clId="{AD7AC023-3006-472F-B6CC-83982DCFF899}" dt="2022-08-03T14:28:47.962" v="123"/>
          <ac:picMkLst>
            <pc:docMk/>
            <pc:sldMk cId="4021648087" sldId="260"/>
            <ac:picMk id="34" creationId="{83430A1A-4E83-D3F0-6B40-DF13C9D9227C}"/>
          </ac:picMkLst>
        </pc:picChg>
        <pc:picChg chg="del">
          <ac:chgData name="Laura Oathout" userId="6ff55ba14486fe89" providerId="LiveId" clId="{AD7AC023-3006-472F-B6CC-83982DCFF899}" dt="2022-08-03T14:28:47.962" v="119"/>
          <ac:picMkLst>
            <pc:docMk/>
            <pc:sldMk cId="4021648087" sldId="260"/>
            <ac:picMk id="42" creationId="{E75B2A3C-2EFB-BBD5-8FEE-09DA257DC3A7}"/>
          </ac:picMkLst>
        </pc:picChg>
        <pc:picChg chg="del">
          <ac:chgData name="Laura Oathout" userId="6ff55ba14486fe89" providerId="LiveId" clId="{AD7AC023-3006-472F-B6CC-83982DCFF899}" dt="2022-08-03T14:28:47.962" v="127"/>
          <ac:picMkLst>
            <pc:docMk/>
            <pc:sldMk cId="4021648087" sldId="260"/>
            <ac:picMk id="47" creationId="{AE9A0342-1704-F51A-7394-043BCD5A39DB}"/>
          </ac:picMkLst>
        </pc:picChg>
        <pc:picChg chg="del">
          <ac:chgData name="Laura Oathout" userId="6ff55ba14486fe89" providerId="LiveId" clId="{AD7AC023-3006-472F-B6CC-83982DCFF899}" dt="2022-08-03T14:28:47.962" v="129"/>
          <ac:picMkLst>
            <pc:docMk/>
            <pc:sldMk cId="4021648087" sldId="260"/>
            <ac:picMk id="48" creationId="{96BF6C11-C01E-63F8-DED7-DBE7E32C6B9E}"/>
          </ac:picMkLst>
        </pc:picChg>
        <pc:picChg chg="del">
          <ac:chgData name="Laura Oathout" userId="6ff55ba14486fe89" providerId="LiveId" clId="{AD7AC023-3006-472F-B6CC-83982DCFF899}" dt="2022-08-03T14:28:47.962" v="131"/>
          <ac:picMkLst>
            <pc:docMk/>
            <pc:sldMk cId="4021648087" sldId="260"/>
            <ac:picMk id="49" creationId="{6A6B3A96-A2A4-C68C-B27A-B3AD0D78DB55}"/>
          </ac:picMkLst>
        </pc:picChg>
        <pc:picChg chg="del">
          <ac:chgData name="Laura Oathout" userId="6ff55ba14486fe89" providerId="LiveId" clId="{AD7AC023-3006-472F-B6CC-83982DCFF899}" dt="2022-08-03T14:28:47.967" v="143"/>
          <ac:picMkLst>
            <pc:docMk/>
            <pc:sldMk cId="4021648087" sldId="260"/>
            <ac:picMk id="50" creationId="{A8819540-8B72-CBFE-CAFA-0EF22F7A6CFC}"/>
          </ac:picMkLst>
        </pc:picChg>
        <pc:picChg chg="del">
          <ac:chgData name="Laura Oathout" userId="6ff55ba14486fe89" providerId="LiveId" clId="{AD7AC023-3006-472F-B6CC-83982DCFF899}" dt="2022-08-03T14:28:47.967" v="149"/>
          <ac:picMkLst>
            <pc:docMk/>
            <pc:sldMk cId="4021648087" sldId="260"/>
            <ac:picMk id="51" creationId="{31C03358-8F52-30BE-0F16-BCC47446D35C}"/>
          </ac:picMkLst>
        </pc:picChg>
        <pc:picChg chg="del">
          <ac:chgData name="Laura Oathout" userId="6ff55ba14486fe89" providerId="LiveId" clId="{AD7AC023-3006-472F-B6CC-83982DCFF899}" dt="2022-08-03T14:28:47.967" v="153"/>
          <ac:picMkLst>
            <pc:docMk/>
            <pc:sldMk cId="4021648087" sldId="260"/>
            <ac:picMk id="52" creationId="{B593BA8D-AA00-F94D-32B2-3EA999A7C413}"/>
          </ac:picMkLst>
        </pc:picChg>
        <pc:picChg chg="del">
          <ac:chgData name="Laura Oathout" userId="6ff55ba14486fe89" providerId="LiveId" clId="{AD7AC023-3006-472F-B6CC-83982DCFF899}" dt="2022-08-03T14:28:47.967" v="155"/>
          <ac:picMkLst>
            <pc:docMk/>
            <pc:sldMk cId="4021648087" sldId="260"/>
            <ac:picMk id="53" creationId="{FDCF40EA-E405-C70A-30A3-33D62E697B87}"/>
          </ac:picMkLst>
        </pc:picChg>
      </pc:sldChg>
      <pc:sldChg chg="delSp mod setBg">
        <pc:chgData name="Laura Oathout" userId="6ff55ba14486fe89" providerId="LiveId" clId="{AD7AC023-3006-472F-B6CC-83982DCFF899}" dt="2022-08-03T14:28:48.017" v="199"/>
        <pc:sldMkLst>
          <pc:docMk/>
          <pc:sldMk cId="1141339650" sldId="261"/>
        </pc:sldMkLst>
        <pc:spChg chg="del">
          <ac:chgData name="Laura Oathout" userId="6ff55ba14486fe89" providerId="LiveId" clId="{AD7AC023-3006-472F-B6CC-83982DCFF899}" dt="2022-08-03T14:28:47.984" v="165"/>
          <ac:spMkLst>
            <pc:docMk/>
            <pc:sldMk cId="1141339650" sldId="261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7.984" v="169"/>
          <ac:spMkLst>
            <pc:docMk/>
            <pc:sldMk cId="1141339650" sldId="261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7.984" v="173"/>
          <ac:spMkLst>
            <pc:docMk/>
            <pc:sldMk cId="1141339650" sldId="261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" v="179"/>
          <ac:spMkLst>
            <pc:docMk/>
            <pc:sldMk cId="1141339650" sldId="261"/>
            <ac:spMk id="29" creationId="{1B1E526D-98EC-8C6E-74F0-C28A8AD73478}"/>
          </ac:spMkLst>
        </pc:spChg>
        <pc:spChg chg="del">
          <ac:chgData name="Laura Oathout" userId="6ff55ba14486fe89" providerId="LiveId" clId="{AD7AC023-3006-472F-B6CC-83982DCFF899}" dt="2022-08-03T14:28:48.002" v="187"/>
          <ac:spMkLst>
            <pc:docMk/>
            <pc:sldMk cId="1141339650" sldId="261"/>
            <ac:spMk id="33" creationId="{1B9DD4B8-691F-268F-605A-26DCD59E5EF1}"/>
          </ac:spMkLst>
        </pc:spChg>
        <pc:spChg chg="del">
          <ac:chgData name="Laura Oathout" userId="6ff55ba14486fe89" providerId="LiveId" clId="{AD7AC023-3006-472F-B6CC-83982DCFF899}" dt="2022-08-03T14:28:48.002" v="189"/>
          <ac:spMkLst>
            <pc:docMk/>
            <pc:sldMk cId="1141339650" sldId="261"/>
            <ac:spMk id="35" creationId="{6A44481E-DA66-4E25-2410-6E9A23B35F33}"/>
          </ac:spMkLst>
        </pc:spChg>
        <pc:spChg chg="del">
          <ac:chgData name="Laura Oathout" userId="6ff55ba14486fe89" providerId="LiveId" clId="{AD7AC023-3006-472F-B6CC-83982DCFF899}" dt="2022-08-03T14:28:48.002" v="191"/>
          <ac:spMkLst>
            <pc:docMk/>
            <pc:sldMk cId="1141339650" sldId="261"/>
            <ac:spMk id="36" creationId="{088EC65F-E047-7D77-F50A-E26030FB6BF8}"/>
          </ac:spMkLst>
        </pc:spChg>
        <pc:grpChg chg="del">
          <ac:chgData name="Laura Oathout" userId="6ff55ba14486fe89" providerId="LiveId" clId="{AD7AC023-3006-472F-B6CC-83982DCFF899}" dt="2022-08-03T14:28:47.984" v="175"/>
          <ac:grpSpMkLst>
            <pc:docMk/>
            <pc:sldMk cId="1141339650" sldId="261"/>
            <ac:grpSpMk id="2" creationId="{9F0DD0EE-43D9-2A86-84C7-7BE2E40A152E}"/>
          </ac:grpSpMkLst>
        </pc:grpChg>
        <pc:picChg chg="del">
          <ac:chgData name="Laura Oathout" userId="6ff55ba14486fe89" providerId="LiveId" clId="{AD7AC023-3006-472F-B6CC-83982DCFF899}" dt="2022-08-03T14:28:47.984" v="167"/>
          <ac:picMkLst>
            <pc:docMk/>
            <pc:sldMk cId="1141339650" sldId="261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7.984" v="163"/>
          <ac:picMkLst>
            <pc:docMk/>
            <pc:sldMk cId="1141339650" sldId="261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002" v="193"/>
          <ac:picMkLst>
            <pc:docMk/>
            <pc:sldMk cId="1141339650" sldId="261"/>
            <ac:picMk id="14" creationId="{A5E020B4-4A2D-A394-B02B-7A0AF36B5298}"/>
          </ac:picMkLst>
        </pc:picChg>
        <pc:picChg chg="del">
          <ac:chgData name="Laura Oathout" userId="6ff55ba14486fe89" providerId="LiveId" clId="{AD7AC023-3006-472F-B6CC-83982DCFF899}" dt="2022-08-03T14:28:48.002" v="195"/>
          <ac:picMkLst>
            <pc:docMk/>
            <pc:sldMk cId="1141339650" sldId="261"/>
            <ac:picMk id="17" creationId="{D5C555A0-4C57-9473-4273-D1B8462E7F60}"/>
          </ac:picMkLst>
        </pc:picChg>
        <pc:picChg chg="del">
          <ac:chgData name="Laura Oathout" userId="6ff55ba14486fe89" providerId="LiveId" clId="{AD7AC023-3006-472F-B6CC-83982DCFF899}" dt="2022-08-03T14:28:48.002" v="197"/>
          <ac:picMkLst>
            <pc:docMk/>
            <pc:sldMk cId="1141339650" sldId="261"/>
            <ac:picMk id="20" creationId="{3B0A299A-1F25-663C-91E6-D55098B44306}"/>
          </ac:picMkLst>
        </pc:picChg>
        <pc:picChg chg="del">
          <ac:chgData name="Laura Oathout" userId="6ff55ba14486fe89" providerId="LiveId" clId="{AD7AC023-3006-472F-B6CC-83982DCFF899}" dt="2022-08-03T14:28:47.984" v="177"/>
          <ac:picMkLst>
            <pc:docMk/>
            <pc:sldMk cId="1141339650" sldId="261"/>
            <ac:picMk id="37" creationId="{44A80659-7663-8810-978A-3C9E82951FD4}"/>
          </ac:picMkLst>
        </pc:picChg>
        <pc:picChg chg="del">
          <ac:chgData name="Laura Oathout" userId="6ff55ba14486fe89" providerId="LiveId" clId="{AD7AC023-3006-472F-B6CC-83982DCFF899}" dt="2022-08-03T14:28:48" v="181"/>
          <ac:picMkLst>
            <pc:docMk/>
            <pc:sldMk cId="1141339650" sldId="261"/>
            <ac:picMk id="38" creationId="{381A9086-F5B3-B63A-FE6C-F619844C9546}"/>
          </ac:picMkLst>
        </pc:picChg>
        <pc:picChg chg="del">
          <ac:chgData name="Laura Oathout" userId="6ff55ba14486fe89" providerId="LiveId" clId="{AD7AC023-3006-472F-B6CC-83982DCFF899}" dt="2022-08-03T14:28:48.001" v="183"/>
          <ac:picMkLst>
            <pc:docMk/>
            <pc:sldMk cId="1141339650" sldId="261"/>
            <ac:picMk id="39" creationId="{6A3B45F1-C2A2-3C80-F7FB-D79987CFB761}"/>
          </ac:picMkLst>
        </pc:picChg>
        <pc:picChg chg="del">
          <ac:chgData name="Laura Oathout" userId="6ff55ba14486fe89" providerId="LiveId" clId="{AD7AC023-3006-472F-B6CC-83982DCFF899}" dt="2022-08-03T14:28:48.001" v="185"/>
          <ac:picMkLst>
            <pc:docMk/>
            <pc:sldMk cId="1141339650" sldId="261"/>
            <ac:picMk id="40" creationId="{A6AFD2C8-693B-BD9F-EF04-C7ED34B8B88C}"/>
          </ac:picMkLst>
        </pc:picChg>
        <pc:picChg chg="del">
          <ac:chgData name="Laura Oathout" userId="6ff55ba14486fe89" providerId="LiveId" clId="{AD7AC023-3006-472F-B6CC-83982DCFF899}" dt="2022-08-03T14:28:47.984" v="171"/>
          <ac:picMkLst>
            <pc:docMk/>
            <pc:sldMk cId="1141339650" sldId="261"/>
            <ac:picMk id="42" creationId="{E75B2A3C-2EFB-BBD5-8FEE-09DA257DC3A7}"/>
          </ac:picMkLst>
        </pc:picChg>
      </pc:sldChg>
      <pc:sldChg chg="delSp mod setBg">
        <pc:chgData name="Laura Oathout" userId="6ff55ba14486fe89" providerId="LiveId" clId="{AD7AC023-3006-472F-B6CC-83982DCFF899}" dt="2022-08-03T14:28:48.045" v="243"/>
        <pc:sldMkLst>
          <pc:docMk/>
          <pc:sldMk cId="2725395376" sldId="262"/>
        </pc:sldMkLst>
        <pc:spChg chg="del">
          <ac:chgData name="Laura Oathout" userId="6ff55ba14486fe89" providerId="LiveId" clId="{AD7AC023-3006-472F-B6CC-83982DCFF899}" dt="2022-08-03T14:28:48.017" v="203"/>
          <ac:spMkLst>
            <pc:docMk/>
            <pc:sldMk cId="2725395376" sldId="262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017" v="207"/>
          <ac:spMkLst>
            <pc:docMk/>
            <pc:sldMk cId="2725395376" sldId="262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8.017" v="211"/>
          <ac:spMkLst>
            <pc:docMk/>
            <pc:sldMk cId="2725395376" sldId="262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.017" v="217"/>
          <ac:spMkLst>
            <pc:docMk/>
            <pc:sldMk cId="2725395376" sldId="262"/>
            <ac:spMk id="29" creationId="{1B1E526D-98EC-8C6E-74F0-C28A8AD73478}"/>
          </ac:spMkLst>
        </pc:spChg>
        <pc:spChg chg="del">
          <ac:chgData name="Laura Oathout" userId="6ff55ba14486fe89" providerId="LiveId" clId="{AD7AC023-3006-472F-B6CC-83982DCFF899}" dt="2022-08-03T14:28:48.028" v="225"/>
          <ac:spMkLst>
            <pc:docMk/>
            <pc:sldMk cId="2725395376" sldId="262"/>
            <ac:spMk id="33" creationId="{1B9DD4B8-691F-268F-605A-26DCD59E5EF1}"/>
          </ac:spMkLst>
        </pc:spChg>
        <pc:spChg chg="del">
          <ac:chgData name="Laura Oathout" userId="6ff55ba14486fe89" providerId="LiveId" clId="{AD7AC023-3006-472F-B6CC-83982DCFF899}" dt="2022-08-03T14:28:48.028" v="227"/>
          <ac:spMkLst>
            <pc:docMk/>
            <pc:sldMk cId="2725395376" sldId="262"/>
            <ac:spMk id="35" creationId="{6A44481E-DA66-4E25-2410-6E9A23B35F33}"/>
          </ac:spMkLst>
        </pc:spChg>
        <pc:spChg chg="del">
          <ac:chgData name="Laura Oathout" userId="6ff55ba14486fe89" providerId="LiveId" clId="{AD7AC023-3006-472F-B6CC-83982DCFF899}" dt="2022-08-03T14:28:48.028" v="229"/>
          <ac:spMkLst>
            <pc:docMk/>
            <pc:sldMk cId="2725395376" sldId="262"/>
            <ac:spMk id="36" creationId="{088EC65F-E047-7D77-F50A-E26030FB6BF8}"/>
          </ac:spMkLst>
        </pc:spChg>
        <pc:grpChg chg="del">
          <ac:chgData name="Laura Oathout" userId="6ff55ba14486fe89" providerId="LiveId" clId="{AD7AC023-3006-472F-B6CC-83982DCFF899}" dt="2022-08-03T14:28:48.017" v="213"/>
          <ac:grpSpMkLst>
            <pc:docMk/>
            <pc:sldMk cId="2725395376" sldId="262"/>
            <ac:grpSpMk id="2" creationId="{9F0DD0EE-43D9-2A86-84C7-7BE2E40A152E}"/>
          </ac:grpSpMkLst>
        </pc:grpChg>
        <pc:picChg chg="del">
          <ac:chgData name="Laura Oathout" userId="6ff55ba14486fe89" providerId="LiveId" clId="{AD7AC023-3006-472F-B6CC-83982DCFF899}" dt="2022-08-03T14:28:48.017" v="205"/>
          <ac:picMkLst>
            <pc:docMk/>
            <pc:sldMk cId="2725395376" sldId="262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017" v="201"/>
          <ac:picMkLst>
            <pc:docMk/>
            <pc:sldMk cId="2725395376" sldId="262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028" v="231"/>
          <ac:picMkLst>
            <pc:docMk/>
            <pc:sldMk cId="2725395376" sldId="262"/>
            <ac:picMk id="9" creationId="{915D7DC7-A0D9-A73B-41A0-61B209324693}"/>
          </ac:picMkLst>
        </pc:picChg>
        <pc:picChg chg="del">
          <ac:chgData name="Laura Oathout" userId="6ff55ba14486fe89" providerId="LiveId" clId="{AD7AC023-3006-472F-B6CC-83982DCFF899}" dt="2022-08-03T14:28:48.028" v="235"/>
          <ac:picMkLst>
            <pc:docMk/>
            <pc:sldMk cId="2725395376" sldId="262"/>
            <ac:picMk id="11" creationId="{835FF723-A990-A5FA-DA5C-48F94C898B9C}"/>
          </ac:picMkLst>
        </pc:picChg>
        <pc:picChg chg="del">
          <ac:chgData name="Laura Oathout" userId="6ff55ba14486fe89" providerId="LiveId" clId="{AD7AC023-3006-472F-B6CC-83982DCFF899}" dt="2022-08-03T14:28:48.028" v="239"/>
          <ac:picMkLst>
            <pc:docMk/>
            <pc:sldMk cId="2725395376" sldId="262"/>
            <ac:picMk id="19" creationId="{DE5FCFEC-11CC-DE72-3AE3-2C5610A8CEFC}"/>
          </ac:picMkLst>
        </pc:picChg>
        <pc:picChg chg="del">
          <ac:chgData name="Laura Oathout" userId="6ff55ba14486fe89" providerId="LiveId" clId="{AD7AC023-3006-472F-B6CC-83982DCFF899}" dt="2022-08-03T14:28:48.028" v="233"/>
          <ac:picMkLst>
            <pc:docMk/>
            <pc:sldMk cId="2725395376" sldId="262"/>
            <ac:picMk id="25" creationId="{36010FDD-032B-7D32-0741-9388FF0520D4}"/>
          </ac:picMkLst>
        </pc:picChg>
        <pc:picChg chg="del">
          <ac:chgData name="Laura Oathout" userId="6ff55ba14486fe89" providerId="LiveId" clId="{AD7AC023-3006-472F-B6CC-83982DCFF899}" dt="2022-08-03T14:28:48.028" v="237"/>
          <ac:picMkLst>
            <pc:docMk/>
            <pc:sldMk cId="2725395376" sldId="262"/>
            <ac:picMk id="28" creationId="{2B58B99B-3918-D036-6A58-3318F70D38BF}"/>
          </ac:picMkLst>
        </pc:picChg>
        <pc:picChg chg="del">
          <ac:chgData name="Laura Oathout" userId="6ff55ba14486fe89" providerId="LiveId" clId="{AD7AC023-3006-472F-B6CC-83982DCFF899}" dt="2022-08-03T14:28:48.028" v="241"/>
          <ac:picMkLst>
            <pc:docMk/>
            <pc:sldMk cId="2725395376" sldId="262"/>
            <ac:picMk id="34" creationId="{DAC739D2-D7B1-72D2-87C1-4AB7DBE9A215}"/>
          </ac:picMkLst>
        </pc:picChg>
        <pc:picChg chg="del">
          <ac:chgData name="Laura Oathout" userId="6ff55ba14486fe89" providerId="LiveId" clId="{AD7AC023-3006-472F-B6CC-83982DCFF899}" dt="2022-08-03T14:28:48.017" v="215"/>
          <ac:picMkLst>
            <pc:docMk/>
            <pc:sldMk cId="2725395376" sldId="262"/>
            <ac:picMk id="37" creationId="{44A80659-7663-8810-978A-3C9E82951FD4}"/>
          </ac:picMkLst>
        </pc:picChg>
        <pc:picChg chg="del">
          <ac:chgData name="Laura Oathout" userId="6ff55ba14486fe89" providerId="LiveId" clId="{AD7AC023-3006-472F-B6CC-83982DCFF899}" dt="2022-08-03T14:28:48.027" v="219"/>
          <ac:picMkLst>
            <pc:docMk/>
            <pc:sldMk cId="2725395376" sldId="262"/>
            <ac:picMk id="38" creationId="{381A9086-F5B3-B63A-FE6C-F619844C9546}"/>
          </ac:picMkLst>
        </pc:picChg>
        <pc:picChg chg="del">
          <ac:chgData name="Laura Oathout" userId="6ff55ba14486fe89" providerId="LiveId" clId="{AD7AC023-3006-472F-B6CC-83982DCFF899}" dt="2022-08-03T14:28:48.028" v="221"/>
          <ac:picMkLst>
            <pc:docMk/>
            <pc:sldMk cId="2725395376" sldId="262"/>
            <ac:picMk id="39" creationId="{6A3B45F1-C2A2-3C80-F7FB-D79987CFB761}"/>
          </ac:picMkLst>
        </pc:picChg>
        <pc:picChg chg="del">
          <ac:chgData name="Laura Oathout" userId="6ff55ba14486fe89" providerId="LiveId" clId="{AD7AC023-3006-472F-B6CC-83982DCFF899}" dt="2022-08-03T14:28:48.028" v="223"/>
          <ac:picMkLst>
            <pc:docMk/>
            <pc:sldMk cId="2725395376" sldId="262"/>
            <ac:picMk id="40" creationId="{A6AFD2C8-693B-BD9F-EF04-C7ED34B8B88C}"/>
          </ac:picMkLst>
        </pc:picChg>
        <pc:picChg chg="del">
          <ac:chgData name="Laura Oathout" userId="6ff55ba14486fe89" providerId="LiveId" clId="{AD7AC023-3006-472F-B6CC-83982DCFF899}" dt="2022-08-03T14:28:48.017" v="209"/>
          <ac:picMkLst>
            <pc:docMk/>
            <pc:sldMk cId="2725395376" sldId="262"/>
            <ac:picMk id="42" creationId="{E75B2A3C-2EFB-BBD5-8FEE-09DA257DC3A7}"/>
          </ac:picMkLst>
        </pc:picChg>
      </pc:sldChg>
      <pc:sldChg chg="delSp mod setBg">
        <pc:chgData name="Laura Oathout" userId="6ff55ba14486fe89" providerId="LiveId" clId="{AD7AC023-3006-472F-B6CC-83982DCFF899}" dt="2022-08-03T14:28:48.077" v="291"/>
        <pc:sldMkLst>
          <pc:docMk/>
          <pc:sldMk cId="2404379125" sldId="263"/>
        </pc:sldMkLst>
        <pc:spChg chg="del">
          <ac:chgData name="Laura Oathout" userId="6ff55ba14486fe89" providerId="LiveId" clId="{AD7AC023-3006-472F-B6CC-83982DCFF899}" dt="2022-08-03T14:28:48.045" v="247"/>
          <ac:spMkLst>
            <pc:docMk/>
            <pc:sldMk cId="2404379125" sldId="263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045" v="251"/>
          <ac:spMkLst>
            <pc:docMk/>
            <pc:sldMk cId="2404379125" sldId="263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8.045" v="255"/>
          <ac:spMkLst>
            <pc:docMk/>
            <pc:sldMk cId="2404379125" sldId="263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.045" v="261"/>
          <ac:spMkLst>
            <pc:docMk/>
            <pc:sldMk cId="2404379125" sldId="263"/>
            <ac:spMk id="29" creationId="{1B1E526D-98EC-8C6E-74F0-C28A8AD73478}"/>
          </ac:spMkLst>
        </pc:spChg>
        <pc:spChg chg="del">
          <ac:chgData name="Laura Oathout" userId="6ff55ba14486fe89" providerId="LiveId" clId="{AD7AC023-3006-472F-B6CC-83982DCFF899}" dt="2022-08-03T14:28:48.045" v="269"/>
          <ac:spMkLst>
            <pc:docMk/>
            <pc:sldMk cId="2404379125" sldId="263"/>
            <ac:spMk id="33" creationId="{1B9DD4B8-691F-268F-605A-26DCD59E5EF1}"/>
          </ac:spMkLst>
        </pc:spChg>
        <pc:spChg chg="del">
          <ac:chgData name="Laura Oathout" userId="6ff55ba14486fe89" providerId="LiveId" clId="{AD7AC023-3006-472F-B6CC-83982DCFF899}" dt="2022-08-03T14:28:48.045" v="273"/>
          <ac:spMkLst>
            <pc:docMk/>
            <pc:sldMk cId="2404379125" sldId="263"/>
            <ac:spMk id="35" creationId="{6A44481E-DA66-4E25-2410-6E9A23B35F33}"/>
          </ac:spMkLst>
        </pc:spChg>
        <pc:spChg chg="del">
          <ac:chgData name="Laura Oathout" userId="6ff55ba14486fe89" providerId="LiveId" clId="{AD7AC023-3006-472F-B6CC-83982DCFF899}" dt="2022-08-03T14:28:48.045" v="271"/>
          <ac:spMkLst>
            <pc:docMk/>
            <pc:sldMk cId="2404379125" sldId="263"/>
            <ac:spMk id="36" creationId="{088EC65F-E047-7D77-F50A-E26030FB6BF8}"/>
          </ac:spMkLst>
        </pc:spChg>
        <pc:spChg chg="del">
          <ac:chgData name="Laura Oathout" userId="6ff55ba14486fe89" providerId="LiveId" clId="{AD7AC023-3006-472F-B6CC-83982DCFF899}" dt="2022-08-03T14:28:48.045" v="285"/>
          <ac:spMkLst>
            <pc:docMk/>
            <pc:sldMk cId="2404379125" sldId="263"/>
            <ac:spMk id="43" creationId="{3A675D87-6EE0-A185-9957-2650B0850D55}"/>
          </ac:spMkLst>
        </pc:spChg>
        <pc:grpChg chg="del">
          <ac:chgData name="Laura Oathout" userId="6ff55ba14486fe89" providerId="LiveId" clId="{AD7AC023-3006-472F-B6CC-83982DCFF899}" dt="2022-08-03T14:28:48.045" v="257"/>
          <ac:grpSpMkLst>
            <pc:docMk/>
            <pc:sldMk cId="2404379125" sldId="263"/>
            <ac:grpSpMk id="2" creationId="{9F0DD0EE-43D9-2A86-84C7-7BE2E40A152E}"/>
          </ac:grpSpMkLst>
        </pc:grpChg>
        <pc:picChg chg="del">
          <ac:chgData name="Laura Oathout" userId="6ff55ba14486fe89" providerId="LiveId" clId="{AD7AC023-3006-472F-B6CC-83982DCFF899}" dt="2022-08-03T14:28:48.045" v="249"/>
          <ac:picMkLst>
            <pc:docMk/>
            <pc:sldMk cId="2404379125" sldId="263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045" v="245"/>
          <ac:picMkLst>
            <pc:docMk/>
            <pc:sldMk cId="2404379125" sldId="263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045" v="275"/>
          <ac:picMkLst>
            <pc:docMk/>
            <pc:sldMk cId="2404379125" sldId="263"/>
            <ac:picMk id="10" creationId="{29B6AE74-1CCD-F3BB-3F27-4731D047FC53}"/>
          </ac:picMkLst>
        </pc:picChg>
        <pc:picChg chg="del">
          <ac:chgData name="Laura Oathout" userId="6ff55ba14486fe89" providerId="LiveId" clId="{AD7AC023-3006-472F-B6CC-83982DCFF899}" dt="2022-08-03T14:28:48.045" v="277"/>
          <ac:picMkLst>
            <pc:docMk/>
            <pc:sldMk cId="2404379125" sldId="263"/>
            <ac:picMk id="15" creationId="{4CB41B40-C8D0-C215-FC0C-891904A9FB84}"/>
          </ac:picMkLst>
        </pc:picChg>
        <pc:picChg chg="del">
          <ac:chgData name="Laura Oathout" userId="6ff55ba14486fe89" providerId="LiveId" clId="{AD7AC023-3006-472F-B6CC-83982DCFF899}" dt="2022-08-03T14:28:48.045" v="283"/>
          <ac:picMkLst>
            <pc:docMk/>
            <pc:sldMk cId="2404379125" sldId="263"/>
            <ac:picMk id="22" creationId="{BAD50C42-4C3F-BC55-4018-6AC740E54F65}"/>
          </ac:picMkLst>
        </pc:picChg>
        <pc:picChg chg="del">
          <ac:chgData name="Laura Oathout" userId="6ff55ba14486fe89" providerId="LiveId" clId="{AD7AC023-3006-472F-B6CC-83982DCFF899}" dt="2022-08-03T14:28:48.045" v="265"/>
          <ac:picMkLst>
            <pc:docMk/>
            <pc:sldMk cId="2404379125" sldId="263"/>
            <ac:picMk id="26" creationId="{01CA89E7-20CF-BEAE-4499-D8F475EBF8B1}"/>
          </ac:picMkLst>
        </pc:picChg>
        <pc:picChg chg="del">
          <ac:chgData name="Laura Oathout" userId="6ff55ba14486fe89" providerId="LiveId" clId="{AD7AC023-3006-472F-B6CC-83982DCFF899}" dt="2022-08-03T14:28:48.045" v="267"/>
          <ac:picMkLst>
            <pc:docMk/>
            <pc:sldMk cId="2404379125" sldId="263"/>
            <ac:picMk id="27" creationId="{5E336B89-62C3-F5E9-7654-7FC3747087AF}"/>
          </ac:picMkLst>
        </pc:picChg>
        <pc:picChg chg="del">
          <ac:chgData name="Laura Oathout" userId="6ff55ba14486fe89" providerId="LiveId" clId="{AD7AC023-3006-472F-B6CC-83982DCFF899}" dt="2022-08-03T14:28:48.045" v="279"/>
          <ac:picMkLst>
            <pc:docMk/>
            <pc:sldMk cId="2404379125" sldId="263"/>
            <ac:picMk id="32" creationId="{5752400A-D83D-D31B-0D9B-E0EEF1B0B8AD}"/>
          </ac:picMkLst>
        </pc:picChg>
        <pc:picChg chg="del">
          <ac:chgData name="Laura Oathout" userId="6ff55ba14486fe89" providerId="LiveId" clId="{AD7AC023-3006-472F-B6CC-83982DCFF899}" dt="2022-08-03T14:28:48.045" v="259"/>
          <ac:picMkLst>
            <pc:docMk/>
            <pc:sldMk cId="2404379125" sldId="263"/>
            <ac:picMk id="37" creationId="{44A80659-7663-8810-978A-3C9E82951FD4}"/>
          </ac:picMkLst>
        </pc:picChg>
        <pc:picChg chg="del">
          <ac:chgData name="Laura Oathout" userId="6ff55ba14486fe89" providerId="LiveId" clId="{AD7AC023-3006-472F-B6CC-83982DCFF899}" dt="2022-08-03T14:28:48.045" v="263"/>
          <ac:picMkLst>
            <pc:docMk/>
            <pc:sldMk cId="2404379125" sldId="263"/>
            <ac:picMk id="38" creationId="{381A9086-F5B3-B63A-FE6C-F619844C9546}"/>
          </ac:picMkLst>
        </pc:picChg>
        <pc:picChg chg="del">
          <ac:chgData name="Laura Oathout" userId="6ff55ba14486fe89" providerId="LiveId" clId="{AD7AC023-3006-472F-B6CC-83982DCFF899}" dt="2022-08-03T14:28:48.045" v="281"/>
          <ac:picMkLst>
            <pc:docMk/>
            <pc:sldMk cId="2404379125" sldId="263"/>
            <ac:picMk id="41" creationId="{48D6C4B8-300D-5B72-95B8-38263665D30C}"/>
          </ac:picMkLst>
        </pc:picChg>
        <pc:picChg chg="del">
          <ac:chgData name="Laura Oathout" userId="6ff55ba14486fe89" providerId="LiveId" clId="{AD7AC023-3006-472F-B6CC-83982DCFF899}" dt="2022-08-03T14:28:48.045" v="253"/>
          <ac:picMkLst>
            <pc:docMk/>
            <pc:sldMk cId="2404379125" sldId="263"/>
            <ac:picMk id="42" creationId="{E75B2A3C-2EFB-BBD5-8FEE-09DA257DC3A7}"/>
          </ac:picMkLst>
        </pc:picChg>
        <pc:cxnChg chg="del">
          <ac:chgData name="Laura Oathout" userId="6ff55ba14486fe89" providerId="LiveId" clId="{AD7AC023-3006-472F-B6CC-83982DCFF899}" dt="2022-08-03T14:28:48.045" v="287"/>
          <ac:cxnSpMkLst>
            <pc:docMk/>
            <pc:sldMk cId="2404379125" sldId="263"/>
            <ac:cxnSpMk id="45" creationId="{9EC16B15-DF02-609F-FEFA-1135E023F15A}"/>
          </ac:cxnSpMkLst>
        </pc:cxnChg>
        <pc:cxnChg chg="del">
          <ac:chgData name="Laura Oathout" userId="6ff55ba14486fe89" providerId="LiveId" clId="{AD7AC023-3006-472F-B6CC-83982DCFF899}" dt="2022-08-03T14:28:48.045" v="289"/>
          <ac:cxnSpMkLst>
            <pc:docMk/>
            <pc:sldMk cId="2404379125" sldId="263"/>
            <ac:cxnSpMk id="49" creationId="{9B57835A-86E3-83F5-CBBF-2DF45E4BBD7D}"/>
          </ac:cxnSpMkLst>
        </pc:cxnChg>
      </pc:sldChg>
      <pc:sldChg chg="delSp mod setBg">
        <pc:chgData name="Laura Oathout" userId="6ff55ba14486fe89" providerId="LiveId" clId="{AD7AC023-3006-472F-B6CC-83982DCFF899}" dt="2022-08-03T14:28:48.108" v="341"/>
        <pc:sldMkLst>
          <pc:docMk/>
          <pc:sldMk cId="2159224441" sldId="264"/>
        </pc:sldMkLst>
        <pc:spChg chg="del">
          <ac:chgData name="Laura Oathout" userId="6ff55ba14486fe89" providerId="LiveId" clId="{AD7AC023-3006-472F-B6CC-83982DCFF899}" dt="2022-08-03T14:28:48.077" v="295"/>
          <ac:spMkLst>
            <pc:docMk/>
            <pc:sldMk cId="2159224441" sldId="264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077" v="299"/>
          <ac:spMkLst>
            <pc:docMk/>
            <pc:sldMk cId="2159224441" sldId="264"/>
            <ac:spMk id="8" creationId="{A114C520-8021-A33D-DCFF-89544F8F1C95}"/>
          </ac:spMkLst>
        </pc:spChg>
        <pc:spChg chg="del">
          <ac:chgData name="Laura Oathout" userId="6ff55ba14486fe89" providerId="LiveId" clId="{AD7AC023-3006-472F-B6CC-83982DCFF899}" dt="2022-08-03T14:28:48.077" v="335"/>
          <ac:spMkLst>
            <pc:docMk/>
            <pc:sldMk cId="2159224441" sldId="264"/>
            <ac:spMk id="18" creationId="{7E67CC8E-B936-0872-E1DF-BF40A14BF984}"/>
          </ac:spMkLst>
        </pc:spChg>
        <pc:spChg chg="del">
          <ac:chgData name="Laura Oathout" userId="6ff55ba14486fe89" providerId="LiveId" clId="{AD7AC023-3006-472F-B6CC-83982DCFF899}" dt="2022-08-03T14:28:48.077" v="303"/>
          <ac:spMkLst>
            <pc:docMk/>
            <pc:sldMk cId="2159224441" sldId="264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.077" v="311"/>
          <ac:spMkLst>
            <pc:docMk/>
            <pc:sldMk cId="2159224441" sldId="264"/>
            <ac:spMk id="29" creationId="{1B1E526D-98EC-8C6E-74F0-C28A8AD73478}"/>
          </ac:spMkLst>
        </pc:spChg>
        <pc:spChg chg="del">
          <ac:chgData name="Laura Oathout" userId="6ff55ba14486fe89" providerId="LiveId" clId="{AD7AC023-3006-472F-B6CC-83982DCFF899}" dt="2022-08-03T14:28:48.077" v="315"/>
          <ac:spMkLst>
            <pc:docMk/>
            <pc:sldMk cId="2159224441" sldId="264"/>
            <ac:spMk id="33" creationId="{1B9DD4B8-691F-268F-605A-26DCD59E5EF1}"/>
          </ac:spMkLst>
        </pc:spChg>
        <pc:spChg chg="del">
          <ac:chgData name="Laura Oathout" userId="6ff55ba14486fe89" providerId="LiveId" clId="{AD7AC023-3006-472F-B6CC-83982DCFF899}" dt="2022-08-03T14:28:48.077" v="325"/>
          <ac:spMkLst>
            <pc:docMk/>
            <pc:sldMk cId="2159224441" sldId="264"/>
            <ac:spMk id="35" creationId="{6A44481E-DA66-4E25-2410-6E9A23B35F33}"/>
          </ac:spMkLst>
        </pc:spChg>
        <pc:spChg chg="del">
          <ac:chgData name="Laura Oathout" userId="6ff55ba14486fe89" providerId="LiveId" clId="{AD7AC023-3006-472F-B6CC-83982DCFF899}" dt="2022-08-03T14:28:48.077" v="327"/>
          <ac:spMkLst>
            <pc:docMk/>
            <pc:sldMk cId="2159224441" sldId="264"/>
            <ac:spMk id="36" creationId="{088EC65F-E047-7D77-F50A-E26030FB6BF8}"/>
          </ac:spMkLst>
        </pc:spChg>
        <pc:spChg chg="del">
          <ac:chgData name="Laura Oathout" userId="6ff55ba14486fe89" providerId="LiveId" clId="{AD7AC023-3006-472F-B6CC-83982DCFF899}" dt="2022-08-03T14:28:48.077" v="337"/>
          <ac:spMkLst>
            <pc:docMk/>
            <pc:sldMk cId="2159224441" sldId="264"/>
            <ac:spMk id="44" creationId="{6524F1F0-10AE-B112-C945-83961004D82C}"/>
          </ac:spMkLst>
        </pc:spChg>
        <pc:grpChg chg="del">
          <ac:chgData name="Laura Oathout" userId="6ff55ba14486fe89" providerId="LiveId" clId="{AD7AC023-3006-472F-B6CC-83982DCFF899}" dt="2022-08-03T14:28:48.077" v="305"/>
          <ac:grpSpMkLst>
            <pc:docMk/>
            <pc:sldMk cId="2159224441" sldId="264"/>
            <ac:grpSpMk id="2" creationId="{9F0DD0EE-43D9-2A86-84C7-7BE2E40A152E}"/>
          </ac:grpSpMkLst>
        </pc:grpChg>
        <pc:grpChg chg="del">
          <ac:chgData name="Laura Oathout" userId="6ff55ba14486fe89" providerId="LiveId" clId="{AD7AC023-3006-472F-B6CC-83982DCFF899}" dt="2022-08-03T14:28:48.077" v="339"/>
          <ac:grpSpMkLst>
            <pc:docMk/>
            <pc:sldMk cId="2159224441" sldId="264"/>
            <ac:grpSpMk id="19" creationId="{A3E8BE0E-F10C-6BD6-6A17-1558CDBEB520}"/>
          </ac:grpSpMkLst>
        </pc:grpChg>
        <pc:picChg chg="del">
          <ac:chgData name="Laura Oathout" userId="6ff55ba14486fe89" providerId="LiveId" clId="{AD7AC023-3006-472F-B6CC-83982DCFF899}" dt="2022-08-03T14:28:48.077" v="297"/>
          <ac:picMkLst>
            <pc:docMk/>
            <pc:sldMk cId="2159224441" sldId="264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077" v="293"/>
          <ac:picMkLst>
            <pc:docMk/>
            <pc:sldMk cId="2159224441" sldId="264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077" v="329"/>
          <ac:picMkLst>
            <pc:docMk/>
            <pc:sldMk cId="2159224441" sldId="264"/>
            <ac:picMk id="9" creationId="{D21C6863-2F27-F0C9-ECBB-9DDF6B3D898A}"/>
          </ac:picMkLst>
        </pc:picChg>
        <pc:picChg chg="del">
          <ac:chgData name="Laura Oathout" userId="6ff55ba14486fe89" providerId="LiveId" clId="{AD7AC023-3006-472F-B6CC-83982DCFF899}" dt="2022-08-03T14:28:48.077" v="331"/>
          <ac:picMkLst>
            <pc:docMk/>
            <pc:sldMk cId="2159224441" sldId="264"/>
            <ac:picMk id="14" creationId="{75FEFBA4-59C5-C031-27A8-FC7383DA04FB}"/>
          </ac:picMkLst>
        </pc:picChg>
        <pc:picChg chg="del">
          <ac:chgData name="Laura Oathout" userId="6ff55ba14486fe89" providerId="LiveId" clId="{AD7AC023-3006-472F-B6CC-83982DCFF899}" dt="2022-08-03T14:28:48.077" v="333"/>
          <ac:picMkLst>
            <pc:docMk/>
            <pc:sldMk cId="2159224441" sldId="264"/>
            <ac:picMk id="17" creationId="{DBAF80EB-71AC-7C2C-8D43-CA7008FD9D08}"/>
          </ac:picMkLst>
        </pc:picChg>
        <pc:picChg chg="del">
          <ac:chgData name="Laura Oathout" userId="6ff55ba14486fe89" providerId="LiveId" clId="{AD7AC023-3006-472F-B6CC-83982DCFF899}" dt="2022-08-03T14:28:48.077" v="313"/>
          <ac:picMkLst>
            <pc:docMk/>
            <pc:sldMk cId="2159224441" sldId="264"/>
            <ac:picMk id="28" creationId="{A15F24FF-2F9E-5571-ED2D-475FB06BF2F5}"/>
          </ac:picMkLst>
        </pc:picChg>
        <pc:picChg chg="del">
          <ac:chgData name="Laura Oathout" userId="6ff55ba14486fe89" providerId="LiveId" clId="{AD7AC023-3006-472F-B6CC-83982DCFF899}" dt="2022-08-03T14:28:48.077" v="317"/>
          <ac:picMkLst>
            <pc:docMk/>
            <pc:sldMk cId="2159224441" sldId="264"/>
            <ac:picMk id="30" creationId="{E72686C5-587C-B955-A960-DF8AFEA9B80B}"/>
          </ac:picMkLst>
        </pc:picChg>
        <pc:picChg chg="del">
          <ac:chgData name="Laura Oathout" userId="6ff55ba14486fe89" providerId="LiveId" clId="{AD7AC023-3006-472F-B6CC-83982DCFF899}" dt="2022-08-03T14:28:48.077" v="319"/>
          <ac:picMkLst>
            <pc:docMk/>
            <pc:sldMk cId="2159224441" sldId="264"/>
            <ac:picMk id="31" creationId="{1F08F64F-34DB-8E82-7B73-B34F7371EB06}"/>
          </ac:picMkLst>
        </pc:picChg>
        <pc:picChg chg="del">
          <ac:chgData name="Laura Oathout" userId="6ff55ba14486fe89" providerId="LiveId" clId="{AD7AC023-3006-472F-B6CC-83982DCFF899}" dt="2022-08-03T14:28:48.077" v="321"/>
          <ac:picMkLst>
            <pc:docMk/>
            <pc:sldMk cId="2159224441" sldId="264"/>
            <ac:picMk id="34" creationId="{142D54DD-D79B-F734-6ED9-79D8CECB4A90}"/>
          </ac:picMkLst>
        </pc:picChg>
        <pc:picChg chg="del">
          <ac:chgData name="Laura Oathout" userId="6ff55ba14486fe89" providerId="LiveId" clId="{AD7AC023-3006-472F-B6CC-83982DCFF899}" dt="2022-08-03T14:28:48.077" v="307"/>
          <ac:picMkLst>
            <pc:docMk/>
            <pc:sldMk cId="2159224441" sldId="264"/>
            <ac:picMk id="37" creationId="{44A80659-7663-8810-978A-3C9E82951FD4}"/>
          </ac:picMkLst>
        </pc:picChg>
        <pc:picChg chg="del">
          <ac:chgData name="Laura Oathout" userId="6ff55ba14486fe89" providerId="LiveId" clId="{AD7AC023-3006-472F-B6CC-83982DCFF899}" dt="2022-08-03T14:28:48.077" v="309"/>
          <ac:picMkLst>
            <pc:docMk/>
            <pc:sldMk cId="2159224441" sldId="264"/>
            <ac:picMk id="38" creationId="{381A9086-F5B3-B63A-FE6C-F619844C9546}"/>
          </ac:picMkLst>
        </pc:picChg>
        <pc:picChg chg="del">
          <ac:chgData name="Laura Oathout" userId="6ff55ba14486fe89" providerId="LiveId" clId="{AD7AC023-3006-472F-B6CC-83982DCFF899}" dt="2022-08-03T14:28:48.077" v="323"/>
          <ac:picMkLst>
            <pc:docMk/>
            <pc:sldMk cId="2159224441" sldId="264"/>
            <ac:picMk id="39" creationId="{5FD0F62F-6D0D-66A6-5724-E8DCFC5E69ED}"/>
          </ac:picMkLst>
        </pc:picChg>
        <pc:picChg chg="del">
          <ac:chgData name="Laura Oathout" userId="6ff55ba14486fe89" providerId="LiveId" clId="{AD7AC023-3006-472F-B6CC-83982DCFF899}" dt="2022-08-03T14:28:48.077" v="301"/>
          <ac:picMkLst>
            <pc:docMk/>
            <pc:sldMk cId="2159224441" sldId="264"/>
            <ac:picMk id="42" creationId="{E75B2A3C-2EFB-BBD5-8FEE-09DA257DC3A7}"/>
          </ac:picMkLst>
        </pc:picChg>
      </pc:sldChg>
      <pc:sldChg chg="delSp mod setBg">
        <pc:chgData name="Laura Oathout" userId="6ff55ba14486fe89" providerId="LiveId" clId="{AD7AC023-3006-472F-B6CC-83982DCFF899}" dt="2022-08-03T14:28:48.124" v="367"/>
        <pc:sldMkLst>
          <pc:docMk/>
          <pc:sldMk cId="997810036" sldId="265"/>
        </pc:sldMkLst>
        <pc:spChg chg="del">
          <ac:chgData name="Laura Oathout" userId="6ff55ba14486fe89" providerId="LiveId" clId="{AD7AC023-3006-472F-B6CC-83982DCFF899}" dt="2022-08-03T14:28:48.108" v="345"/>
          <ac:spMkLst>
            <pc:docMk/>
            <pc:sldMk cId="997810036" sldId="265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108" v="363"/>
          <ac:spMkLst>
            <pc:docMk/>
            <pc:sldMk cId="997810036" sldId="265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.108" v="365"/>
          <ac:spMkLst>
            <pc:docMk/>
            <pc:sldMk cId="997810036" sldId="265"/>
            <ac:spMk id="32" creationId="{70AA3C53-59E8-1765-E158-60945BF4CC86}"/>
          </ac:spMkLst>
        </pc:spChg>
        <pc:spChg chg="del">
          <ac:chgData name="Laura Oathout" userId="6ff55ba14486fe89" providerId="LiveId" clId="{AD7AC023-3006-472F-B6CC-83982DCFF899}" dt="2022-08-03T14:28:48.108" v="361"/>
          <ac:spMkLst>
            <pc:docMk/>
            <pc:sldMk cId="997810036" sldId="265"/>
            <ac:spMk id="40" creationId="{A888999E-BEEE-8BD7-F90D-AD5E0A62E5D8}"/>
          </ac:spMkLst>
        </pc:spChg>
        <pc:picChg chg="del">
          <ac:chgData name="Laura Oathout" userId="6ff55ba14486fe89" providerId="LiveId" clId="{AD7AC023-3006-472F-B6CC-83982DCFF899}" dt="2022-08-03T14:28:48.108" v="349"/>
          <ac:picMkLst>
            <pc:docMk/>
            <pc:sldMk cId="997810036" sldId="265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108" v="343"/>
          <ac:picMkLst>
            <pc:docMk/>
            <pc:sldMk cId="997810036" sldId="265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108" v="351"/>
          <ac:picMkLst>
            <pc:docMk/>
            <pc:sldMk cId="997810036" sldId="265"/>
            <ac:picMk id="15" creationId="{0DC98A8B-E5F1-9D99-AB1A-97661353CF5D}"/>
          </ac:picMkLst>
        </pc:picChg>
        <pc:picChg chg="del">
          <ac:chgData name="Laura Oathout" userId="6ff55ba14486fe89" providerId="LiveId" clId="{AD7AC023-3006-472F-B6CC-83982DCFF899}" dt="2022-08-03T14:28:48.108" v="347"/>
          <ac:picMkLst>
            <pc:docMk/>
            <pc:sldMk cId="997810036" sldId="265"/>
            <ac:picMk id="20" creationId="{A2852A17-1E13-3763-7040-23E6AF061981}"/>
          </ac:picMkLst>
        </pc:picChg>
        <pc:picChg chg="del">
          <ac:chgData name="Laura Oathout" userId="6ff55ba14486fe89" providerId="LiveId" clId="{AD7AC023-3006-472F-B6CC-83982DCFF899}" dt="2022-08-03T14:28:48.108" v="353"/>
          <ac:picMkLst>
            <pc:docMk/>
            <pc:sldMk cId="997810036" sldId="265"/>
            <ac:picMk id="43" creationId="{FDD7F66A-3B26-087E-8108-0162C1433E66}"/>
          </ac:picMkLst>
        </pc:picChg>
        <pc:picChg chg="del">
          <ac:chgData name="Laura Oathout" userId="6ff55ba14486fe89" providerId="LiveId" clId="{AD7AC023-3006-472F-B6CC-83982DCFF899}" dt="2022-08-03T14:28:48.108" v="355"/>
          <ac:picMkLst>
            <pc:docMk/>
            <pc:sldMk cId="997810036" sldId="265"/>
            <ac:picMk id="45" creationId="{01449E90-B6AB-BB18-5823-366616430CF0}"/>
          </ac:picMkLst>
        </pc:picChg>
        <pc:picChg chg="del">
          <ac:chgData name="Laura Oathout" userId="6ff55ba14486fe89" providerId="LiveId" clId="{AD7AC023-3006-472F-B6CC-83982DCFF899}" dt="2022-08-03T14:28:48.108" v="357"/>
          <ac:picMkLst>
            <pc:docMk/>
            <pc:sldMk cId="997810036" sldId="265"/>
            <ac:picMk id="48" creationId="{78C85332-BF2C-EA8F-635E-442EC0F30F77}"/>
          </ac:picMkLst>
        </pc:picChg>
        <pc:picChg chg="del">
          <ac:chgData name="Laura Oathout" userId="6ff55ba14486fe89" providerId="LiveId" clId="{AD7AC023-3006-472F-B6CC-83982DCFF899}" dt="2022-08-03T14:28:48.108" v="359"/>
          <ac:picMkLst>
            <pc:docMk/>
            <pc:sldMk cId="997810036" sldId="265"/>
            <ac:picMk id="49" creationId="{35191653-4E79-0FF2-6518-B92D9898C45E}"/>
          </ac:picMkLst>
        </pc:picChg>
      </pc:sldChg>
      <pc:sldChg chg="delSp mod setBg">
        <pc:chgData name="Laura Oathout" userId="6ff55ba14486fe89" providerId="LiveId" clId="{AD7AC023-3006-472F-B6CC-83982DCFF899}" dt="2022-08-03T14:28:48.145" v="397"/>
        <pc:sldMkLst>
          <pc:docMk/>
          <pc:sldMk cId="3503861600" sldId="266"/>
        </pc:sldMkLst>
        <pc:spChg chg="del">
          <ac:chgData name="Laura Oathout" userId="6ff55ba14486fe89" providerId="LiveId" clId="{AD7AC023-3006-472F-B6CC-83982DCFF899}" dt="2022-08-03T14:28:48.124" v="371"/>
          <ac:spMkLst>
            <pc:docMk/>
            <pc:sldMk cId="3503861600" sldId="266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139" v="385"/>
          <ac:spMkLst>
            <pc:docMk/>
            <pc:sldMk cId="3503861600" sldId="266"/>
            <ac:spMk id="8" creationId="{1DD69D9D-E24B-F9E0-023B-EE253DB09415}"/>
          </ac:spMkLst>
        </pc:spChg>
        <pc:spChg chg="del">
          <ac:chgData name="Laura Oathout" userId="6ff55ba14486fe89" providerId="LiveId" clId="{AD7AC023-3006-472F-B6CC-83982DCFF899}" dt="2022-08-03T14:28:48.139" v="383"/>
          <ac:spMkLst>
            <pc:docMk/>
            <pc:sldMk cId="3503861600" sldId="266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138" v="377"/>
          <ac:spMkLst>
            <pc:docMk/>
            <pc:sldMk cId="3503861600" sldId="266"/>
            <ac:spMk id="24" creationId="{43DD2381-F184-FCBF-3CDC-9E31CBFDE242}"/>
          </ac:spMkLst>
        </pc:spChg>
        <pc:spChg chg="del">
          <ac:chgData name="Laura Oathout" userId="6ff55ba14486fe89" providerId="LiveId" clId="{AD7AC023-3006-472F-B6CC-83982DCFF899}" dt="2022-08-03T14:28:48.139" v="393"/>
          <ac:spMkLst>
            <pc:docMk/>
            <pc:sldMk cId="3503861600" sldId="266"/>
            <ac:spMk id="29" creationId="{6780E8AB-202C-D02D-F3C9-B0EC451D1E5F}"/>
          </ac:spMkLst>
        </pc:spChg>
        <pc:spChg chg="del">
          <ac:chgData name="Laura Oathout" userId="6ff55ba14486fe89" providerId="LiveId" clId="{AD7AC023-3006-472F-B6CC-83982DCFF899}" dt="2022-08-03T14:28:48.139" v="395"/>
          <ac:spMkLst>
            <pc:docMk/>
            <pc:sldMk cId="3503861600" sldId="266"/>
            <ac:spMk id="30" creationId="{2C7774EB-EC11-48F0-0387-40C32A7BCAFE}"/>
          </ac:spMkLst>
        </pc:spChg>
        <pc:grpChg chg="del">
          <ac:chgData name="Laura Oathout" userId="6ff55ba14486fe89" providerId="LiveId" clId="{AD7AC023-3006-472F-B6CC-83982DCFF899}" dt="2022-08-03T14:28:48.139" v="387"/>
          <ac:grpSpMkLst>
            <pc:docMk/>
            <pc:sldMk cId="3503861600" sldId="266"/>
            <ac:grpSpMk id="17" creationId="{2D0B6475-C30F-2423-7174-85AB130062C1}"/>
          </ac:grpSpMkLst>
        </pc:grpChg>
        <pc:picChg chg="del">
          <ac:chgData name="Laura Oathout" userId="6ff55ba14486fe89" providerId="LiveId" clId="{AD7AC023-3006-472F-B6CC-83982DCFF899}" dt="2022-08-03T14:28:48.124" v="373"/>
          <ac:picMkLst>
            <pc:docMk/>
            <pc:sldMk cId="3503861600" sldId="266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139" v="379"/>
          <ac:picMkLst>
            <pc:docMk/>
            <pc:sldMk cId="3503861600" sldId="266"/>
            <ac:picMk id="4" creationId="{DC8ADF55-5AD1-DD71-A68E-B6D7C8FFF25C}"/>
          </ac:picMkLst>
        </pc:picChg>
        <pc:picChg chg="del">
          <ac:chgData name="Laura Oathout" userId="6ff55ba14486fe89" providerId="LiveId" clId="{AD7AC023-3006-472F-B6CC-83982DCFF899}" dt="2022-08-03T14:28:48.124" v="369"/>
          <ac:picMkLst>
            <pc:docMk/>
            <pc:sldMk cId="3503861600" sldId="266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124" v="375"/>
          <ac:picMkLst>
            <pc:docMk/>
            <pc:sldMk cId="3503861600" sldId="266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139" v="381"/>
          <ac:picMkLst>
            <pc:docMk/>
            <pc:sldMk cId="3503861600" sldId="266"/>
            <ac:picMk id="13" creationId="{CEEE504C-8F61-2F7D-CF5B-33C4F132086B}"/>
          </ac:picMkLst>
        </pc:picChg>
        <pc:cxnChg chg="del">
          <ac:chgData name="Laura Oathout" userId="6ff55ba14486fe89" providerId="LiveId" clId="{AD7AC023-3006-472F-B6CC-83982DCFF899}" dt="2022-08-03T14:28:48.139" v="389"/>
          <ac:cxnSpMkLst>
            <pc:docMk/>
            <pc:sldMk cId="3503861600" sldId="266"/>
            <ac:cxnSpMk id="23" creationId="{4C89FC2F-17C7-BD6B-3D2F-07E976BABA72}"/>
          </ac:cxnSpMkLst>
        </pc:cxnChg>
        <pc:cxnChg chg="del">
          <ac:chgData name="Laura Oathout" userId="6ff55ba14486fe89" providerId="LiveId" clId="{AD7AC023-3006-472F-B6CC-83982DCFF899}" dt="2022-08-03T14:28:48.139" v="391"/>
          <ac:cxnSpMkLst>
            <pc:docMk/>
            <pc:sldMk cId="3503861600" sldId="266"/>
            <ac:cxnSpMk id="25" creationId="{86F2CC4A-2529-220E-3F53-9C5E86C1E706}"/>
          </ac:cxnSpMkLst>
        </pc:cxnChg>
      </pc:sldChg>
      <pc:sldChg chg="delSp mod setBg">
        <pc:chgData name="Laura Oathout" userId="6ff55ba14486fe89" providerId="LiveId" clId="{AD7AC023-3006-472F-B6CC-83982DCFF899}" dt="2022-08-03T14:28:48.183" v="417"/>
        <pc:sldMkLst>
          <pc:docMk/>
          <pc:sldMk cId="268595649" sldId="267"/>
        </pc:sldMkLst>
        <pc:spChg chg="del">
          <ac:chgData name="Laura Oathout" userId="6ff55ba14486fe89" providerId="LiveId" clId="{AD7AC023-3006-472F-B6CC-83982DCFF899}" dt="2022-08-03T14:28:48.162" v="401"/>
          <ac:spMkLst>
            <pc:docMk/>
            <pc:sldMk cId="268595649" sldId="267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162" v="413"/>
          <ac:spMkLst>
            <pc:docMk/>
            <pc:sldMk cId="268595649" sldId="267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162" v="409"/>
          <ac:spMkLst>
            <pc:docMk/>
            <pc:sldMk cId="268595649" sldId="267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8.162" v="405"/>
          <ac:picMkLst>
            <pc:docMk/>
            <pc:sldMk cId="268595649" sldId="267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161" v="399"/>
          <ac:picMkLst>
            <pc:docMk/>
            <pc:sldMk cId="268595649" sldId="267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162" v="403"/>
          <ac:picMkLst>
            <pc:docMk/>
            <pc:sldMk cId="268595649" sldId="267"/>
            <ac:picMk id="7" creationId="{09DEE2D7-3E24-E1E9-862B-B1BC6C38BCF9}"/>
          </ac:picMkLst>
        </pc:picChg>
        <pc:picChg chg="del">
          <ac:chgData name="Laura Oathout" userId="6ff55ba14486fe89" providerId="LiveId" clId="{AD7AC023-3006-472F-B6CC-83982DCFF899}" dt="2022-08-03T14:28:48.162" v="415"/>
          <ac:picMkLst>
            <pc:docMk/>
            <pc:sldMk cId="268595649" sldId="267"/>
            <ac:picMk id="10" creationId="{C46EA6AB-5F7A-B1AE-E489-D862D50760EA}"/>
          </ac:picMkLst>
        </pc:picChg>
        <pc:picChg chg="del">
          <ac:chgData name="Laura Oathout" userId="6ff55ba14486fe89" providerId="LiveId" clId="{AD7AC023-3006-472F-B6CC-83982DCFF899}" dt="2022-08-03T14:28:48.162" v="407"/>
          <ac:picMkLst>
            <pc:docMk/>
            <pc:sldMk cId="268595649" sldId="267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162" v="411"/>
          <ac:picMkLst>
            <pc:docMk/>
            <pc:sldMk cId="268595649" sldId="267"/>
            <ac:picMk id="13" creationId="{CEEE504C-8F61-2F7D-CF5B-33C4F132086B}"/>
          </ac:picMkLst>
        </pc:picChg>
      </pc:sldChg>
      <pc:sldChg chg="delSp mod setBg">
        <pc:chgData name="Laura Oathout" userId="6ff55ba14486fe89" providerId="LiveId" clId="{AD7AC023-3006-472F-B6CC-83982DCFF899}" dt="2022-08-03T14:28:48.215" v="437"/>
        <pc:sldMkLst>
          <pc:docMk/>
          <pc:sldMk cId="982150888" sldId="268"/>
        </pc:sldMkLst>
        <pc:spChg chg="del">
          <ac:chgData name="Laura Oathout" userId="6ff55ba14486fe89" providerId="LiveId" clId="{AD7AC023-3006-472F-B6CC-83982DCFF899}" dt="2022-08-03T14:28:48.183" v="421"/>
          <ac:spMkLst>
            <pc:docMk/>
            <pc:sldMk cId="982150888" sldId="268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183" v="435"/>
          <ac:spMkLst>
            <pc:docMk/>
            <pc:sldMk cId="982150888" sldId="268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183" v="429"/>
          <ac:spMkLst>
            <pc:docMk/>
            <pc:sldMk cId="982150888" sldId="268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8.183" v="425"/>
          <ac:picMkLst>
            <pc:docMk/>
            <pc:sldMk cId="982150888" sldId="268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183" v="423"/>
          <ac:picMkLst>
            <pc:docMk/>
            <pc:sldMk cId="982150888" sldId="268"/>
            <ac:picMk id="4" creationId="{CD9EDC19-9DE3-9ADC-4C52-9690546C1B7A}"/>
          </ac:picMkLst>
        </pc:picChg>
        <pc:picChg chg="del">
          <ac:chgData name="Laura Oathout" userId="6ff55ba14486fe89" providerId="LiveId" clId="{AD7AC023-3006-472F-B6CC-83982DCFF899}" dt="2022-08-03T14:28:48.183" v="419"/>
          <ac:picMkLst>
            <pc:docMk/>
            <pc:sldMk cId="982150888" sldId="268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183" v="433"/>
          <ac:picMkLst>
            <pc:docMk/>
            <pc:sldMk cId="982150888" sldId="268"/>
            <ac:picMk id="9" creationId="{B4ED8DB9-6FDF-5E1E-2A48-0295C4A3044A}"/>
          </ac:picMkLst>
        </pc:picChg>
        <pc:picChg chg="del">
          <ac:chgData name="Laura Oathout" userId="6ff55ba14486fe89" providerId="LiveId" clId="{AD7AC023-3006-472F-B6CC-83982DCFF899}" dt="2022-08-03T14:28:48.183" v="427"/>
          <ac:picMkLst>
            <pc:docMk/>
            <pc:sldMk cId="982150888" sldId="268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183" v="431"/>
          <ac:picMkLst>
            <pc:docMk/>
            <pc:sldMk cId="982150888" sldId="268"/>
            <ac:picMk id="13" creationId="{CEEE504C-8F61-2F7D-CF5B-33C4F132086B}"/>
          </ac:picMkLst>
        </pc:picChg>
      </pc:sldChg>
      <pc:sldChg chg="delSp mod setBg">
        <pc:chgData name="Laura Oathout" userId="6ff55ba14486fe89" providerId="LiveId" clId="{AD7AC023-3006-472F-B6CC-83982DCFF899}" dt="2022-08-03T14:28:48.245" v="457"/>
        <pc:sldMkLst>
          <pc:docMk/>
          <pc:sldMk cId="3097599837" sldId="269"/>
        </pc:sldMkLst>
        <pc:spChg chg="del">
          <ac:chgData name="Laura Oathout" userId="6ff55ba14486fe89" providerId="LiveId" clId="{AD7AC023-3006-472F-B6CC-83982DCFF899}" dt="2022-08-03T14:28:48.220" v="441"/>
          <ac:spMkLst>
            <pc:docMk/>
            <pc:sldMk cId="3097599837" sldId="269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220" v="453"/>
          <ac:spMkLst>
            <pc:docMk/>
            <pc:sldMk cId="3097599837" sldId="269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220" v="449"/>
          <ac:spMkLst>
            <pc:docMk/>
            <pc:sldMk cId="3097599837" sldId="269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8.220" v="445"/>
          <ac:picMkLst>
            <pc:docMk/>
            <pc:sldMk cId="3097599837" sldId="269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215" v="439"/>
          <ac:picMkLst>
            <pc:docMk/>
            <pc:sldMk cId="3097599837" sldId="269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220" v="455"/>
          <ac:picMkLst>
            <pc:docMk/>
            <pc:sldMk cId="3097599837" sldId="269"/>
            <ac:picMk id="10" creationId="{AFF4DBCE-0AF0-43D0-2A93-FA50DF532953}"/>
          </ac:picMkLst>
        </pc:picChg>
        <pc:picChg chg="del">
          <ac:chgData name="Laura Oathout" userId="6ff55ba14486fe89" providerId="LiveId" clId="{AD7AC023-3006-472F-B6CC-83982DCFF899}" dt="2022-08-03T14:28:48.220" v="443"/>
          <ac:picMkLst>
            <pc:docMk/>
            <pc:sldMk cId="3097599837" sldId="269"/>
            <ac:picMk id="11" creationId="{BA63DDAE-03D3-9734-5032-2E158DEB1AF2}"/>
          </ac:picMkLst>
        </pc:picChg>
        <pc:picChg chg="del">
          <ac:chgData name="Laura Oathout" userId="6ff55ba14486fe89" providerId="LiveId" clId="{AD7AC023-3006-472F-B6CC-83982DCFF899}" dt="2022-08-03T14:28:48.220" v="447"/>
          <ac:picMkLst>
            <pc:docMk/>
            <pc:sldMk cId="3097599837" sldId="269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220" v="451"/>
          <ac:picMkLst>
            <pc:docMk/>
            <pc:sldMk cId="3097599837" sldId="269"/>
            <ac:picMk id="13" creationId="{CEEE504C-8F61-2F7D-CF5B-33C4F132086B}"/>
          </ac:picMkLst>
        </pc:picChg>
      </pc:sldChg>
      <pc:sldChg chg="delSp mod setBg">
        <pc:chgData name="Laura Oathout" userId="6ff55ba14486fe89" providerId="LiveId" clId="{AD7AC023-3006-472F-B6CC-83982DCFF899}" dt="2022-08-03T14:28:48.261" v="477"/>
        <pc:sldMkLst>
          <pc:docMk/>
          <pc:sldMk cId="1050208415" sldId="270"/>
        </pc:sldMkLst>
        <pc:spChg chg="del">
          <ac:chgData name="Laura Oathout" userId="6ff55ba14486fe89" providerId="LiveId" clId="{AD7AC023-3006-472F-B6CC-83982DCFF899}" dt="2022-08-03T14:28:48.245" v="461"/>
          <ac:spMkLst>
            <pc:docMk/>
            <pc:sldMk cId="1050208415" sldId="270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245" v="473"/>
          <ac:spMkLst>
            <pc:docMk/>
            <pc:sldMk cId="1050208415" sldId="270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245" v="469"/>
          <ac:spMkLst>
            <pc:docMk/>
            <pc:sldMk cId="1050208415" sldId="270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8.245" v="465"/>
          <ac:picMkLst>
            <pc:docMk/>
            <pc:sldMk cId="1050208415" sldId="270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245" v="459"/>
          <ac:picMkLst>
            <pc:docMk/>
            <pc:sldMk cId="1050208415" sldId="270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245" v="463"/>
          <ac:picMkLst>
            <pc:docMk/>
            <pc:sldMk cId="1050208415" sldId="270"/>
            <ac:picMk id="8" creationId="{60B4831E-8593-A45C-92F0-8AD5796AD1F0}"/>
          </ac:picMkLst>
        </pc:picChg>
        <pc:picChg chg="del">
          <ac:chgData name="Laura Oathout" userId="6ff55ba14486fe89" providerId="LiveId" clId="{AD7AC023-3006-472F-B6CC-83982DCFF899}" dt="2022-08-03T14:28:48.245" v="475"/>
          <ac:picMkLst>
            <pc:docMk/>
            <pc:sldMk cId="1050208415" sldId="270"/>
            <ac:picMk id="10" creationId="{C845D860-CB5E-75EC-63B6-025C89F08A3A}"/>
          </ac:picMkLst>
        </pc:picChg>
        <pc:picChg chg="del">
          <ac:chgData name="Laura Oathout" userId="6ff55ba14486fe89" providerId="LiveId" clId="{AD7AC023-3006-472F-B6CC-83982DCFF899}" dt="2022-08-03T14:28:48.245" v="467"/>
          <ac:picMkLst>
            <pc:docMk/>
            <pc:sldMk cId="1050208415" sldId="270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245" v="471"/>
          <ac:picMkLst>
            <pc:docMk/>
            <pc:sldMk cId="1050208415" sldId="270"/>
            <ac:picMk id="13" creationId="{CEEE504C-8F61-2F7D-CF5B-33C4F132086B}"/>
          </ac:picMkLst>
        </pc:picChg>
      </pc:sldChg>
      <pc:sldChg chg="delSp mod setBg">
        <pc:chgData name="Laura Oathout" userId="6ff55ba14486fe89" providerId="LiveId" clId="{AD7AC023-3006-472F-B6CC-83982DCFF899}" dt="2022-08-03T14:28:48.295" v="499"/>
        <pc:sldMkLst>
          <pc:docMk/>
          <pc:sldMk cId="2142706126" sldId="271"/>
        </pc:sldMkLst>
        <pc:spChg chg="del">
          <ac:chgData name="Laura Oathout" userId="6ff55ba14486fe89" providerId="LiveId" clId="{AD7AC023-3006-472F-B6CC-83982DCFF899}" dt="2022-08-03T14:28:48.273" v="481"/>
          <ac:spMkLst>
            <pc:docMk/>
            <pc:sldMk cId="2142706126" sldId="271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273" v="497"/>
          <ac:spMkLst>
            <pc:docMk/>
            <pc:sldMk cId="2142706126" sldId="271"/>
            <ac:spMk id="16" creationId="{062553D0-FDBE-AA5C-C403-D7F287AF2883}"/>
          </ac:spMkLst>
        </pc:spChg>
        <pc:spChg chg="del">
          <ac:chgData name="Laura Oathout" userId="6ff55ba14486fe89" providerId="LiveId" clId="{AD7AC023-3006-472F-B6CC-83982DCFF899}" dt="2022-08-03T14:28:48.273" v="487"/>
          <ac:spMkLst>
            <pc:docMk/>
            <pc:sldMk cId="2142706126" sldId="271"/>
            <ac:spMk id="24" creationId="{43DD2381-F184-FCBF-3CDC-9E31CBFDE242}"/>
          </ac:spMkLst>
        </pc:spChg>
        <pc:picChg chg="del">
          <ac:chgData name="Laura Oathout" userId="6ff55ba14486fe89" providerId="LiveId" clId="{AD7AC023-3006-472F-B6CC-83982DCFF899}" dt="2022-08-03T14:28:48.273" v="483"/>
          <ac:picMkLst>
            <pc:docMk/>
            <pc:sldMk cId="2142706126" sldId="271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273" v="491"/>
          <ac:picMkLst>
            <pc:docMk/>
            <pc:sldMk cId="2142706126" sldId="271"/>
            <ac:picMk id="4" creationId="{54D6B2D5-84AD-CF12-876A-D586E58C8B1D}"/>
          </ac:picMkLst>
        </pc:picChg>
        <pc:picChg chg="del">
          <ac:chgData name="Laura Oathout" userId="6ff55ba14486fe89" providerId="LiveId" clId="{AD7AC023-3006-472F-B6CC-83982DCFF899}" dt="2022-08-03T14:28:48.261" v="479"/>
          <ac:picMkLst>
            <pc:docMk/>
            <pc:sldMk cId="2142706126" sldId="271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273" v="495"/>
          <ac:picMkLst>
            <pc:docMk/>
            <pc:sldMk cId="2142706126" sldId="271"/>
            <ac:picMk id="9" creationId="{22D8F14E-AA43-FCEA-F11D-8ED4A0E4163A}"/>
          </ac:picMkLst>
        </pc:picChg>
        <pc:picChg chg="del">
          <ac:chgData name="Laura Oathout" userId="6ff55ba14486fe89" providerId="LiveId" clId="{AD7AC023-3006-472F-B6CC-83982DCFF899}" dt="2022-08-03T14:28:48.273" v="485"/>
          <ac:picMkLst>
            <pc:docMk/>
            <pc:sldMk cId="2142706126" sldId="271"/>
            <ac:picMk id="12" creationId="{13D6441D-D4BD-C01C-360B-163F9D6BC062}"/>
          </ac:picMkLst>
        </pc:picChg>
        <pc:picChg chg="del">
          <ac:chgData name="Laura Oathout" userId="6ff55ba14486fe89" providerId="LiveId" clId="{AD7AC023-3006-472F-B6CC-83982DCFF899}" dt="2022-08-03T14:28:48.273" v="489"/>
          <ac:picMkLst>
            <pc:docMk/>
            <pc:sldMk cId="2142706126" sldId="271"/>
            <ac:picMk id="13" creationId="{CEEE504C-8F61-2F7D-CF5B-33C4F132086B}"/>
          </ac:picMkLst>
        </pc:picChg>
        <pc:picChg chg="del">
          <ac:chgData name="Laura Oathout" userId="6ff55ba14486fe89" providerId="LiveId" clId="{AD7AC023-3006-472F-B6CC-83982DCFF899}" dt="2022-08-03T14:28:48.273" v="493"/>
          <ac:picMkLst>
            <pc:docMk/>
            <pc:sldMk cId="2142706126" sldId="271"/>
            <ac:picMk id="14" creationId="{D5E5CE9F-9C8F-7DA0-C1EF-E03903EDCFAA}"/>
          </ac:picMkLst>
        </pc:picChg>
      </pc:sldChg>
      <pc:sldChg chg="delSp mod setBg">
        <pc:chgData name="Laura Oathout" userId="6ff55ba14486fe89" providerId="LiveId" clId="{AD7AC023-3006-472F-B6CC-83982DCFF899}" dt="2022-08-03T14:28:48.319" v="511"/>
        <pc:sldMkLst>
          <pc:docMk/>
          <pc:sldMk cId="4109690626" sldId="272"/>
        </pc:sldMkLst>
        <pc:spChg chg="del">
          <ac:chgData name="Laura Oathout" userId="6ff55ba14486fe89" providerId="LiveId" clId="{AD7AC023-3006-472F-B6CC-83982DCFF899}" dt="2022-08-03T14:28:48.299" v="503"/>
          <ac:spMkLst>
            <pc:docMk/>
            <pc:sldMk cId="4109690626" sldId="272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299" v="507"/>
          <ac:spMkLst>
            <pc:docMk/>
            <pc:sldMk cId="4109690626" sldId="272"/>
            <ac:spMk id="15" creationId="{29CF1370-0666-FA00-5CFB-BDB9544726BA}"/>
          </ac:spMkLst>
        </pc:spChg>
        <pc:grpChg chg="del">
          <ac:chgData name="Laura Oathout" userId="6ff55ba14486fe89" providerId="LiveId" clId="{AD7AC023-3006-472F-B6CC-83982DCFF899}" dt="2022-08-03T14:28:48.303" v="509"/>
          <ac:grpSpMkLst>
            <pc:docMk/>
            <pc:sldMk cId="4109690626" sldId="272"/>
            <ac:grpSpMk id="2" creationId="{13352888-E21D-7C3A-C7F7-27ED62745197}"/>
          </ac:grpSpMkLst>
        </pc:grpChg>
        <pc:picChg chg="del">
          <ac:chgData name="Laura Oathout" userId="6ff55ba14486fe89" providerId="LiveId" clId="{AD7AC023-3006-472F-B6CC-83982DCFF899}" dt="2022-08-03T14:28:48.299" v="505"/>
          <ac:picMkLst>
            <pc:docMk/>
            <pc:sldMk cId="4109690626" sldId="272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299" v="501"/>
          <ac:picMkLst>
            <pc:docMk/>
            <pc:sldMk cId="4109690626" sldId="272"/>
            <ac:picMk id="5" creationId="{96A1E1BB-165F-B93A-D2F5-BAB2B10B4289}"/>
          </ac:picMkLst>
        </pc:picChg>
      </pc:sldChg>
      <pc:sldChg chg="delSp mod setBg">
        <pc:chgData name="Laura Oathout" userId="6ff55ba14486fe89" providerId="LiveId" clId="{AD7AC023-3006-472F-B6CC-83982DCFF899}" dt="2022-08-03T14:28:48.340" v="523"/>
        <pc:sldMkLst>
          <pc:docMk/>
          <pc:sldMk cId="4025875333" sldId="273"/>
        </pc:sldMkLst>
        <pc:spChg chg="del">
          <ac:chgData name="Laura Oathout" userId="6ff55ba14486fe89" providerId="LiveId" clId="{AD7AC023-3006-472F-B6CC-83982DCFF899}" dt="2022-08-03T14:28:48.319" v="515"/>
          <ac:spMkLst>
            <pc:docMk/>
            <pc:sldMk cId="4025875333" sldId="273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319" v="519"/>
          <ac:spMkLst>
            <pc:docMk/>
            <pc:sldMk cId="4025875333" sldId="273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319" v="517"/>
          <ac:picMkLst>
            <pc:docMk/>
            <pc:sldMk cId="4025875333" sldId="273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319" v="513"/>
          <ac:picMkLst>
            <pc:docMk/>
            <pc:sldMk cId="4025875333" sldId="273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319" v="521"/>
          <ac:picMkLst>
            <pc:docMk/>
            <pc:sldMk cId="4025875333" sldId="273"/>
            <ac:picMk id="7" creationId="{586719CB-DDFA-7504-E993-E1D74F58F654}"/>
          </ac:picMkLst>
        </pc:picChg>
      </pc:sldChg>
      <pc:sldChg chg="delSp mod setBg">
        <pc:chgData name="Laura Oathout" userId="6ff55ba14486fe89" providerId="LiveId" clId="{AD7AC023-3006-472F-B6CC-83982DCFF899}" dt="2022-08-03T14:28:48.352" v="539"/>
        <pc:sldMkLst>
          <pc:docMk/>
          <pc:sldMk cId="1024461342" sldId="274"/>
        </pc:sldMkLst>
        <pc:spChg chg="del">
          <ac:chgData name="Laura Oathout" userId="6ff55ba14486fe89" providerId="LiveId" clId="{AD7AC023-3006-472F-B6CC-83982DCFF899}" dt="2022-08-03T14:28:48.345" v="527"/>
          <ac:spMkLst>
            <pc:docMk/>
            <pc:sldMk cId="1024461342" sldId="274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345" v="531"/>
          <ac:spMkLst>
            <pc:docMk/>
            <pc:sldMk cId="1024461342" sldId="274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345" v="529"/>
          <ac:picMkLst>
            <pc:docMk/>
            <pc:sldMk cId="1024461342" sldId="274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340" v="525"/>
          <ac:picMkLst>
            <pc:docMk/>
            <pc:sldMk cId="1024461342" sldId="274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345" v="533"/>
          <ac:picMkLst>
            <pc:docMk/>
            <pc:sldMk cId="1024461342" sldId="274"/>
            <ac:picMk id="8" creationId="{F5664A47-4BD7-A06B-6E1B-28293FE08FAF}"/>
          </ac:picMkLst>
        </pc:picChg>
        <pc:picChg chg="del">
          <ac:chgData name="Laura Oathout" userId="6ff55ba14486fe89" providerId="LiveId" clId="{AD7AC023-3006-472F-B6CC-83982DCFF899}" dt="2022-08-03T14:28:48.345" v="535"/>
          <ac:picMkLst>
            <pc:docMk/>
            <pc:sldMk cId="1024461342" sldId="274"/>
            <ac:picMk id="9" creationId="{3FCAF7B8-2E3F-99D0-DE6B-06B60066600C}"/>
          </ac:picMkLst>
        </pc:picChg>
        <pc:picChg chg="del">
          <ac:chgData name="Laura Oathout" userId="6ff55ba14486fe89" providerId="LiveId" clId="{AD7AC023-3006-472F-B6CC-83982DCFF899}" dt="2022-08-03T14:28:48.345" v="537"/>
          <ac:picMkLst>
            <pc:docMk/>
            <pc:sldMk cId="1024461342" sldId="274"/>
            <ac:picMk id="10" creationId="{BB93967E-6134-DEC7-82C9-AB18F2A71B78}"/>
          </ac:picMkLst>
        </pc:picChg>
      </pc:sldChg>
      <pc:sldChg chg="delSp mod setBg">
        <pc:chgData name="Laura Oathout" userId="6ff55ba14486fe89" providerId="LiveId" clId="{AD7AC023-3006-472F-B6CC-83982DCFF899}" dt="2022-08-03T14:28:48.389" v="557"/>
        <pc:sldMkLst>
          <pc:docMk/>
          <pc:sldMk cId="3270253476" sldId="275"/>
        </pc:sldMkLst>
        <pc:spChg chg="del">
          <ac:chgData name="Laura Oathout" userId="6ff55ba14486fe89" providerId="LiveId" clId="{AD7AC023-3006-472F-B6CC-83982DCFF899}" dt="2022-08-03T14:28:48.369" v="553"/>
          <ac:spMkLst>
            <pc:docMk/>
            <pc:sldMk cId="3270253476" sldId="275"/>
            <ac:spMk id="4" creationId="{64C8C522-9F19-999E-23E8-AC97BD3A6E1F}"/>
          </ac:spMkLst>
        </pc:spChg>
        <pc:spChg chg="del">
          <ac:chgData name="Laura Oathout" userId="6ff55ba14486fe89" providerId="LiveId" clId="{AD7AC023-3006-472F-B6CC-83982DCFF899}" dt="2022-08-03T14:28:48.352" v="543"/>
          <ac:spMkLst>
            <pc:docMk/>
            <pc:sldMk cId="3270253476" sldId="275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370" v="555"/>
          <ac:spMkLst>
            <pc:docMk/>
            <pc:sldMk cId="3270253476" sldId="275"/>
            <ac:spMk id="12" creationId="{C555D195-B6FF-650A-2269-C38CD322285D}"/>
          </ac:spMkLst>
        </pc:spChg>
        <pc:spChg chg="del">
          <ac:chgData name="Laura Oathout" userId="6ff55ba14486fe89" providerId="LiveId" clId="{AD7AC023-3006-472F-B6CC-83982DCFF899}" dt="2022-08-03T14:28:48.369" v="547"/>
          <ac:spMkLst>
            <pc:docMk/>
            <pc:sldMk cId="3270253476" sldId="275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368" v="545"/>
          <ac:picMkLst>
            <pc:docMk/>
            <pc:sldMk cId="3270253476" sldId="275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352" v="541"/>
          <ac:picMkLst>
            <pc:docMk/>
            <pc:sldMk cId="3270253476" sldId="275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369" v="549"/>
          <ac:picMkLst>
            <pc:docMk/>
            <pc:sldMk cId="3270253476" sldId="275"/>
            <ac:picMk id="11" creationId="{F6914EBC-1CCB-0085-7391-E6C3D468C597}"/>
          </ac:picMkLst>
        </pc:picChg>
        <pc:picChg chg="del">
          <ac:chgData name="Laura Oathout" userId="6ff55ba14486fe89" providerId="LiveId" clId="{AD7AC023-3006-472F-B6CC-83982DCFF899}" dt="2022-08-03T14:28:48.369" v="551"/>
          <ac:picMkLst>
            <pc:docMk/>
            <pc:sldMk cId="3270253476" sldId="275"/>
            <ac:picMk id="13" creationId="{A9E5C4DF-516D-B90F-1625-B75BA62508CC}"/>
          </ac:picMkLst>
        </pc:picChg>
      </pc:sldChg>
      <pc:sldChg chg="delSp mod setBg">
        <pc:chgData name="Laura Oathout" userId="6ff55ba14486fe89" providerId="LiveId" clId="{AD7AC023-3006-472F-B6CC-83982DCFF899}" dt="2022-08-03T14:28:48.417" v="569"/>
        <pc:sldMkLst>
          <pc:docMk/>
          <pc:sldMk cId="1001326000" sldId="276"/>
        </pc:sldMkLst>
        <pc:spChg chg="del">
          <ac:chgData name="Laura Oathout" userId="6ff55ba14486fe89" providerId="LiveId" clId="{AD7AC023-3006-472F-B6CC-83982DCFF899}" dt="2022-08-03T14:28:48.392" v="561"/>
          <ac:spMkLst>
            <pc:docMk/>
            <pc:sldMk cId="1001326000" sldId="276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394" v="567"/>
          <ac:spMkLst>
            <pc:docMk/>
            <pc:sldMk cId="1001326000" sldId="276"/>
            <ac:spMk id="10" creationId="{19271257-F4C3-B6FD-3083-7CFD0AA2B654}"/>
          </ac:spMkLst>
        </pc:spChg>
        <pc:spChg chg="del">
          <ac:chgData name="Laura Oathout" userId="6ff55ba14486fe89" providerId="LiveId" clId="{AD7AC023-3006-472F-B6CC-83982DCFF899}" dt="2022-08-03T14:28:48.394" v="565"/>
          <ac:spMkLst>
            <pc:docMk/>
            <pc:sldMk cId="1001326000" sldId="276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392" v="563"/>
          <ac:picMkLst>
            <pc:docMk/>
            <pc:sldMk cId="1001326000" sldId="276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390" v="559"/>
          <ac:picMkLst>
            <pc:docMk/>
            <pc:sldMk cId="1001326000" sldId="276"/>
            <ac:picMk id="5" creationId="{96A1E1BB-165F-B93A-D2F5-BAB2B10B4289}"/>
          </ac:picMkLst>
        </pc:picChg>
      </pc:sldChg>
      <pc:sldChg chg="delSp mod setBg">
        <pc:chgData name="Laura Oathout" userId="6ff55ba14486fe89" providerId="LiveId" clId="{AD7AC023-3006-472F-B6CC-83982DCFF899}" dt="2022-08-03T14:28:48.445" v="585"/>
        <pc:sldMkLst>
          <pc:docMk/>
          <pc:sldMk cId="2818203861" sldId="277"/>
        </pc:sldMkLst>
        <pc:spChg chg="del">
          <ac:chgData name="Laura Oathout" userId="6ff55ba14486fe89" providerId="LiveId" clId="{AD7AC023-3006-472F-B6CC-83982DCFF899}" dt="2022-08-03T14:28:48.417" v="573"/>
          <ac:spMkLst>
            <pc:docMk/>
            <pc:sldMk cId="2818203861" sldId="277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423" v="583"/>
          <ac:spMkLst>
            <pc:docMk/>
            <pc:sldMk cId="2818203861" sldId="277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417" v="575"/>
          <ac:picMkLst>
            <pc:docMk/>
            <pc:sldMk cId="2818203861" sldId="277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423" v="577"/>
          <ac:picMkLst>
            <pc:docMk/>
            <pc:sldMk cId="2818203861" sldId="277"/>
            <ac:picMk id="4" creationId="{EC0ED876-8312-376C-D2B8-F1471E0DE67C}"/>
          </ac:picMkLst>
        </pc:picChg>
        <pc:picChg chg="del">
          <ac:chgData name="Laura Oathout" userId="6ff55ba14486fe89" providerId="LiveId" clId="{AD7AC023-3006-472F-B6CC-83982DCFF899}" dt="2022-08-03T14:28:48.417" v="571"/>
          <ac:picMkLst>
            <pc:docMk/>
            <pc:sldMk cId="2818203861" sldId="277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423" v="579"/>
          <ac:picMkLst>
            <pc:docMk/>
            <pc:sldMk cId="2818203861" sldId="277"/>
            <ac:picMk id="9" creationId="{DD3C23C1-E0B2-8609-D2D8-4ACF6E1BD2F8}"/>
          </ac:picMkLst>
        </pc:picChg>
        <pc:picChg chg="del">
          <ac:chgData name="Laura Oathout" userId="6ff55ba14486fe89" providerId="LiveId" clId="{AD7AC023-3006-472F-B6CC-83982DCFF899}" dt="2022-08-03T14:28:48.423" v="581"/>
          <ac:picMkLst>
            <pc:docMk/>
            <pc:sldMk cId="2818203861" sldId="277"/>
            <ac:picMk id="11" creationId="{02EE5774-E666-B583-A84E-AF449C4FAC9A}"/>
          </ac:picMkLst>
        </pc:picChg>
      </pc:sldChg>
      <pc:sldChg chg="delSp mod setBg">
        <pc:chgData name="Laura Oathout" userId="6ff55ba14486fe89" providerId="LiveId" clId="{AD7AC023-3006-472F-B6CC-83982DCFF899}" dt="2022-08-03T14:28:48.468" v="603"/>
        <pc:sldMkLst>
          <pc:docMk/>
          <pc:sldMk cId="1518440259" sldId="278"/>
        </pc:sldMkLst>
        <pc:spChg chg="del">
          <ac:chgData name="Laura Oathout" userId="6ff55ba14486fe89" providerId="LiveId" clId="{AD7AC023-3006-472F-B6CC-83982DCFF899}" dt="2022-08-03T14:28:48.445" v="589"/>
          <ac:spMkLst>
            <pc:docMk/>
            <pc:sldMk cId="1518440259" sldId="278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445" v="597"/>
          <ac:spMkLst>
            <pc:docMk/>
            <pc:sldMk cId="1518440259" sldId="278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445" v="595"/>
          <ac:spMkLst>
            <pc:docMk/>
            <pc:sldMk cId="1518440259" sldId="278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445" v="593"/>
          <ac:picMkLst>
            <pc:docMk/>
            <pc:sldMk cId="1518440259" sldId="278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445" v="587"/>
          <ac:picMkLst>
            <pc:docMk/>
            <pc:sldMk cId="1518440259" sldId="278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445" v="599"/>
          <ac:picMkLst>
            <pc:docMk/>
            <pc:sldMk cId="1518440259" sldId="278"/>
            <ac:picMk id="8" creationId="{54903AE1-EE97-A8D8-C12F-A74F0E70C57C}"/>
          </ac:picMkLst>
        </pc:picChg>
        <pc:picChg chg="del">
          <ac:chgData name="Laura Oathout" userId="6ff55ba14486fe89" providerId="LiveId" clId="{AD7AC023-3006-472F-B6CC-83982DCFF899}" dt="2022-08-03T14:28:48.445" v="601"/>
          <ac:picMkLst>
            <pc:docMk/>
            <pc:sldMk cId="1518440259" sldId="278"/>
            <ac:picMk id="10" creationId="{71101FD1-F96F-C018-034D-4169A905125A}"/>
          </ac:picMkLst>
        </pc:picChg>
        <pc:picChg chg="del">
          <ac:chgData name="Laura Oathout" userId="6ff55ba14486fe89" providerId="LiveId" clId="{AD7AC023-3006-472F-B6CC-83982DCFF899}" dt="2022-08-03T14:28:48.445" v="591"/>
          <ac:picMkLst>
            <pc:docMk/>
            <pc:sldMk cId="1518440259" sldId="278"/>
            <ac:picMk id="12" creationId="{0420B7B5-DBEB-1494-67FA-C87CB676A3EA}"/>
          </ac:picMkLst>
        </pc:picChg>
      </pc:sldChg>
      <pc:sldChg chg="delSp mod setBg">
        <pc:chgData name="Laura Oathout" userId="6ff55ba14486fe89" providerId="LiveId" clId="{AD7AC023-3006-472F-B6CC-83982DCFF899}" dt="2022-08-03T14:28:48.484" v="623"/>
        <pc:sldMkLst>
          <pc:docMk/>
          <pc:sldMk cId="3096656771" sldId="279"/>
        </pc:sldMkLst>
        <pc:spChg chg="del">
          <ac:chgData name="Laura Oathout" userId="6ff55ba14486fe89" providerId="LiveId" clId="{AD7AC023-3006-472F-B6CC-83982DCFF899}" dt="2022-08-03T14:28:48.468" v="607"/>
          <ac:spMkLst>
            <pc:docMk/>
            <pc:sldMk cId="3096656771" sldId="279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468" v="615"/>
          <ac:spMkLst>
            <pc:docMk/>
            <pc:sldMk cId="3096656771" sldId="279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468" v="617"/>
          <ac:spMkLst>
            <pc:docMk/>
            <pc:sldMk cId="3096656771" sldId="279"/>
            <ac:spMk id="9" creationId="{21D8684A-3AE2-34C8-E98D-38A798A3EE05}"/>
          </ac:spMkLst>
        </pc:spChg>
        <pc:spChg chg="del">
          <ac:chgData name="Laura Oathout" userId="6ff55ba14486fe89" providerId="LiveId" clId="{AD7AC023-3006-472F-B6CC-83982DCFF899}" dt="2022-08-03T14:28:48.468" v="619"/>
          <ac:spMkLst>
            <pc:docMk/>
            <pc:sldMk cId="3096656771" sldId="279"/>
            <ac:spMk id="11" creationId="{A4D2D3C0-C8E6-0EE2-31F6-E2F065909F1D}"/>
          </ac:spMkLst>
        </pc:spChg>
        <pc:spChg chg="del">
          <ac:chgData name="Laura Oathout" userId="6ff55ba14486fe89" providerId="LiveId" clId="{AD7AC023-3006-472F-B6CC-83982DCFF899}" dt="2022-08-03T14:28:48.468" v="613"/>
          <ac:spMkLst>
            <pc:docMk/>
            <pc:sldMk cId="3096656771" sldId="279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468" v="609"/>
          <ac:picMkLst>
            <pc:docMk/>
            <pc:sldMk cId="3096656771" sldId="279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468" v="621"/>
          <ac:picMkLst>
            <pc:docMk/>
            <pc:sldMk cId="3096656771" sldId="279"/>
            <ac:picMk id="4" creationId="{1DF0B126-D990-A531-88F1-C22E4F429E45}"/>
          </ac:picMkLst>
        </pc:picChg>
        <pc:picChg chg="del">
          <ac:chgData name="Laura Oathout" userId="6ff55ba14486fe89" providerId="LiveId" clId="{AD7AC023-3006-472F-B6CC-83982DCFF899}" dt="2022-08-03T14:28:48.468" v="605"/>
          <ac:picMkLst>
            <pc:docMk/>
            <pc:sldMk cId="3096656771" sldId="279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468" v="611"/>
          <ac:picMkLst>
            <pc:docMk/>
            <pc:sldMk cId="3096656771" sldId="279"/>
            <ac:picMk id="13" creationId="{13786D15-F941-9267-F66D-4A5EC703626D}"/>
          </ac:picMkLst>
        </pc:picChg>
      </pc:sldChg>
      <pc:sldChg chg="delSp mod setBg">
        <pc:chgData name="Laura Oathout" userId="6ff55ba14486fe89" providerId="LiveId" clId="{AD7AC023-3006-472F-B6CC-83982DCFF899}" dt="2022-08-03T14:28:48.515" v="647"/>
        <pc:sldMkLst>
          <pc:docMk/>
          <pc:sldMk cId="1912038652" sldId="280"/>
        </pc:sldMkLst>
        <pc:spChg chg="del">
          <ac:chgData name="Laura Oathout" userId="6ff55ba14486fe89" providerId="LiveId" clId="{AD7AC023-3006-472F-B6CC-83982DCFF899}" dt="2022-08-03T14:28:48.484" v="627"/>
          <ac:spMkLst>
            <pc:docMk/>
            <pc:sldMk cId="1912038652" sldId="280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484" v="635"/>
          <ac:spMkLst>
            <pc:docMk/>
            <pc:sldMk cId="1912038652" sldId="280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484" v="637"/>
          <ac:spMkLst>
            <pc:docMk/>
            <pc:sldMk cId="1912038652" sldId="280"/>
            <ac:spMk id="9" creationId="{21D8684A-3AE2-34C8-E98D-38A798A3EE05}"/>
          </ac:spMkLst>
        </pc:spChg>
        <pc:spChg chg="del">
          <ac:chgData name="Laura Oathout" userId="6ff55ba14486fe89" providerId="LiveId" clId="{AD7AC023-3006-472F-B6CC-83982DCFF899}" dt="2022-08-03T14:28:48.484" v="639"/>
          <ac:spMkLst>
            <pc:docMk/>
            <pc:sldMk cId="1912038652" sldId="280"/>
            <ac:spMk id="11" creationId="{A4D2D3C0-C8E6-0EE2-31F6-E2F065909F1D}"/>
          </ac:spMkLst>
        </pc:spChg>
        <pc:spChg chg="del">
          <ac:chgData name="Laura Oathout" userId="6ff55ba14486fe89" providerId="LiveId" clId="{AD7AC023-3006-472F-B6CC-83982DCFF899}" dt="2022-08-03T14:28:48.484" v="643"/>
          <ac:spMkLst>
            <pc:docMk/>
            <pc:sldMk cId="1912038652" sldId="280"/>
            <ac:spMk id="12" creationId="{742AF33E-9C94-02CA-E4BE-CE1D324A1625}"/>
          </ac:spMkLst>
        </pc:spChg>
        <pc:spChg chg="del">
          <ac:chgData name="Laura Oathout" userId="6ff55ba14486fe89" providerId="LiveId" clId="{AD7AC023-3006-472F-B6CC-83982DCFF899}" dt="2022-08-03T14:28:48.484" v="645"/>
          <ac:spMkLst>
            <pc:docMk/>
            <pc:sldMk cId="1912038652" sldId="280"/>
            <ac:spMk id="13" creationId="{F4C40B00-7C74-1531-D8D8-668BA05C258D}"/>
          </ac:spMkLst>
        </pc:spChg>
        <pc:spChg chg="del">
          <ac:chgData name="Laura Oathout" userId="6ff55ba14486fe89" providerId="LiveId" clId="{AD7AC023-3006-472F-B6CC-83982DCFF899}" dt="2022-08-03T14:28:48.484" v="633"/>
          <ac:spMkLst>
            <pc:docMk/>
            <pc:sldMk cId="1912038652" sldId="280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484" v="631"/>
          <ac:picMkLst>
            <pc:docMk/>
            <pc:sldMk cId="1912038652" sldId="280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484" v="625"/>
          <ac:picMkLst>
            <pc:docMk/>
            <pc:sldMk cId="1912038652" sldId="280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484" v="641"/>
          <ac:picMkLst>
            <pc:docMk/>
            <pc:sldMk cId="1912038652" sldId="280"/>
            <ac:picMk id="8" creationId="{63D996D9-B05A-AEE2-15CC-F1F0685BBF1A}"/>
          </ac:picMkLst>
        </pc:picChg>
        <pc:picChg chg="del">
          <ac:chgData name="Laura Oathout" userId="6ff55ba14486fe89" providerId="LiveId" clId="{AD7AC023-3006-472F-B6CC-83982DCFF899}" dt="2022-08-03T14:28:48.484" v="629"/>
          <ac:picMkLst>
            <pc:docMk/>
            <pc:sldMk cId="1912038652" sldId="280"/>
            <ac:picMk id="16" creationId="{5529F811-8AAB-26B6-C22A-2168E1C93584}"/>
          </ac:picMkLst>
        </pc:picChg>
      </pc:sldChg>
      <pc:sldChg chg="delSp mod setBg">
        <pc:chgData name="Laura Oathout" userId="6ff55ba14486fe89" providerId="LiveId" clId="{AD7AC023-3006-472F-B6CC-83982DCFF899}" dt="2022-08-03T14:28:48.532" v="671"/>
        <pc:sldMkLst>
          <pc:docMk/>
          <pc:sldMk cId="1596009706" sldId="281"/>
        </pc:sldMkLst>
        <pc:spChg chg="del">
          <ac:chgData name="Laura Oathout" userId="6ff55ba14486fe89" providerId="LiveId" clId="{AD7AC023-3006-472F-B6CC-83982DCFF899}" dt="2022-08-03T14:28:48.516" v="651"/>
          <ac:spMkLst>
            <pc:docMk/>
            <pc:sldMk cId="1596009706" sldId="281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516" v="659"/>
          <ac:spMkLst>
            <pc:docMk/>
            <pc:sldMk cId="1596009706" sldId="281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516" v="661"/>
          <ac:spMkLst>
            <pc:docMk/>
            <pc:sldMk cId="1596009706" sldId="281"/>
            <ac:spMk id="9" creationId="{21D8684A-3AE2-34C8-E98D-38A798A3EE05}"/>
          </ac:spMkLst>
        </pc:spChg>
        <pc:spChg chg="del">
          <ac:chgData name="Laura Oathout" userId="6ff55ba14486fe89" providerId="LiveId" clId="{AD7AC023-3006-472F-B6CC-83982DCFF899}" dt="2022-08-03T14:28:48.516" v="663"/>
          <ac:spMkLst>
            <pc:docMk/>
            <pc:sldMk cId="1596009706" sldId="281"/>
            <ac:spMk id="11" creationId="{A4D2D3C0-C8E6-0EE2-31F6-E2F065909F1D}"/>
          </ac:spMkLst>
        </pc:spChg>
        <pc:spChg chg="del">
          <ac:chgData name="Laura Oathout" userId="6ff55ba14486fe89" providerId="LiveId" clId="{AD7AC023-3006-472F-B6CC-83982DCFF899}" dt="2022-08-03T14:28:48.516" v="665"/>
          <ac:spMkLst>
            <pc:docMk/>
            <pc:sldMk cId="1596009706" sldId="281"/>
            <ac:spMk id="12" creationId="{742AF33E-9C94-02CA-E4BE-CE1D324A1625}"/>
          </ac:spMkLst>
        </pc:spChg>
        <pc:spChg chg="del">
          <ac:chgData name="Laura Oathout" userId="6ff55ba14486fe89" providerId="LiveId" clId="{AD7AC023-3006-472F-B6CC-83982DCFF899}" dt="2022-08-03T14:28:48.516" v="667"/>
          <ac:spMkLst>
            <pc:docMk/>
            <pc:sldMk cId="1596009706" sldId="281"/>
            <ac:spMk id="13" creationId="{F4C40B00-7C74-1531-D8D8-668BA05C258D}"/>
          </ac:spMkLst>
        </pc:spChg>
        <pc:spChg chg="del">
          <ac:chgData name="Laura Oathout" userId="6ff55ba14486fe89" providerId="LiveId" clId="{AD7AC023-3006-472F-B6CC-83982DCFF899}" dt="2022-08-03T14:28:48.516" v="657"/>
          <ac:spMkLst>
            <pc:docMk/>
            <pc:sldMk cId="1596009706" sldId="281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516" v="653"/>
          <ac:picMkLst>
            <pc:docMk/>
            <pc:sldMk cId="1596009706" sldId="281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516" v="669"/>
          <ac:picMkLst>
            <pc:docMk/>
            <pc:sldMk cId="1596009706" sldId="281"/>
            <ac:picMk id="4" creationId="{D282E66C-4944-6976-2BE6-F3F9A77D2018}"/>
          </ac:picMkLst>
        </pc:picChg>
        <pc:picChg chg="del">
          <ac:chgData name="Laura Oathout" userId="6ff55ba14486fe89" providerId="LiveId" clId="{AD7AC023-3006-472F-B6CC-83982DCFF899}" dt="2022-08-03T14:28:48.516" v="649"/>
          <ac:picMkLst>
            <pc:docMk/>
            <pc:sldMk cId="1596009706" sldId="281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516" v="655"/>
          <ac:picMkLst>
            <pc:docMk/>
            <pc:sldMk cId="1596009706" sldId="281"/>
            <ac:picMk id="16" creationId="{670C38F2-6871-7763-0255-3D500AF7E036}"/>
          </ac:picMkLst>
        </pc:picChg>
      </pc:sldChg>
      <pc:sldChg chg="delSp mod setBg">
        <pc:chgData name="Laura Oathout" userId="6ff55ba14486fe89" providerId="LiveId" clId="{AD7AC023-3006-472F-B6CC-83982DCFF899}" dt="2022-08-03T14:28:48.560" v="701"/>
        <pc:sldMkLst>
          <pc:docMk/>
          <pc:sldMk cId="1372005544" sldId="282"/>
        </pc:sldMkLst>
        <pc:spChg chg="del">
          <ac:chgData name="Laura Oathout" userId="6ff55ba14486fe89" providerId="LiveId" clId="{AD7AC023-3006-472F-B6CC-83982DCFF899}" dt="2022-08-03T14:28:48.532" v="675"/>
          <ac:spMkLst>
            <pc:docMk/>
            <pc:sldMk cId="1372005544" sldId="282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532" v="683"/>
          <ac:spMkLst>
            <pc:docMk/>
            <pc:sldMk cId="1372005544" sldId="282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532" v="685"/>
          <ac:spMkLst>
            <pc:docMk/>
            <pc:sldMk cId="1372005544" sldId="282"/>
            <ac:spMk id="11" creationId="{A4D2D3C0-C8E6-0EE2-31F6-E2F065909F1D}"/>
          </ac:spMkLst>
        </pc:spChg>
        <pc:spChg chg="del">
          <ac:chgData name="Laura Oathout" userId="6ff55ba14486fe89" providerId="LiveId" clId="{AD7AC023-3006-472F-B6CC-83982DCFF899}" dt="2022-08-03T14:28:48.532" v="687"/>
          <ac:spMkLst>
            <pc:docMk/>
            <pc:sldMk cId="1372005544" sldId="282"/>
            <ac:spMk id="12" creationId="{742AF33E-9C94-02CA-E4BE-CE1D324A1625}"/>
          </ac:spMkLst>
        </pc:spChg>
        <pc:spChg chg="del">
          <ac:chgData name="Laura Oathout" userId="6ff55ba14486fe89" providerId="LiveId" clId="{AD7AC023-3006-472F-B6CC-83982DCFF899}" dt="2022-08-03T14:28:48.532" v="689"/>
          <ac:spMkLst>
            <pc:docMk/>
            <pc:sldMk cId="1372005544" sldId="282"/>
            <ac:spMk id="13" creationId="{F4C40B00-7C74-1531-D8D8-668BA05C258D}"/>
          </ac:spMkLst>
        </pc:spChg>
        <pc:spChg chg="del">
          <ac:chgData name="Laura Oathout" userId="6ff55ba14486fe89" providerId="LiveId" clId="{AD7AC023-3006-472F-B6CC-83982DCFF899}" dt="2022-08-03T14:28:48.544" v="691"/>
          <ac:spMkLst>
            <pc:docMk/>
            <pc:sldMk cId="1372005544" sldId="282"/>
            <ac:spMk id="14" creationId="{FFF13776-3374-35C9-7582-E170585BB653}"/>
          </ac:spMkLst>
        </pc:spChg>
        <pc:spChg chg="del">
          <ac:chgData name="Laura Oathout" userId="6ff55ba14486fe89" providerId="LiveId" clId="{AD7AC023-3006-472F-B6CC-83982DCFF899}" dt="2022-08-03T14:28:48.532" v="681"/>
          <ac:spMkLst>
            <pc:docMk/>
            <pc:sldMk cId="1372005544" sldId="282"/>
            <ac:spMk id="15" creationId="{29CF1370-0666-FA00-5CFB-BDB9544726BA}"/>
          </ac:spMkLst>
        </pc:spChg>
        <pc:spChg chg="del">
          <ac:chgData name="Laura Oathout" userId="6ff55ba14486fe89" providerId="LiveId" clId="{AD7AC023-3006-472F-B6CC-83982DCFF899}" dt="2022-08-03T14:28:48.544" v="693"/>
          <ac:spMkLst>
            <pc:docMk/>
            <pc:sldMk cId="1372005544" sldId="282"/>
            <ac:spMk id="16" creationId="{C0CC0D0E-1234-2537-0202-BDB95DE125CD}"/>
          </ac:spMkLst>
        </pc:spChg>
        <pc:spChg chg="del">
          <ac:chgData name="Laura Oathout" userId="6ff55ba14486fe89" providerId="LiveId" clId="{AD7AC023-3006-472F-B6CC-83982DCFF899}" dt="2022-08-03T14:28:48.544" v="697"/>
          <ac:spMkLst>
            <pc:docMk/>
            <pc:sldMk cId="1372005544" sldId="282"/>
            <ac:spMk id="17" creationId="{1BDAEAB2-E83D-9A5D-4029-F9E2CE8A9E4F}"/>
          </ac:spMkLst>
        </pc:spChg>
        <pc:spChg chg="del">
          <ac:chgData name="Laura Oathout" userId="6ff55ba14486fe89" providerId="LiveId" clId="{AD7AC023-3006-472F-B6CC-83982DCFF899}" dt="2022-08-03T14:28:48.544" v="699"/>
          <ac:spMkLst>
            <pc:docMk/>
            <pc:sldMk cId="1372005544" sldId="282"/>
            <ac:spMk id="18" creationId="{1F23AF68-4871-F778-1C14-49E9AFF1EC4F}"/>
          </ac:spMkLst>
        </pc:spChg>
        <pc:picChg chg="del">
          <ac:chgData name="Laura Oathout" userId="6ff55ba14486fe89" providerId="LiveId" clId="{AD7AC023-3006-472F-B6CC-83982DCFF899}" dt="2022-08-03T14:28:48.532" v="679"/>
          <ac:picMkLst>
            <pc:docMk/>
            <pc:sldMk cId="1372005544" sldId="282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532" v="673"/>
          <ac:picMkLst>
            <pc:docMk/>
            <pc:sldMk cId="1372005544" sldId="282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544" v="695"/>
          <ac:picMkLst>
            <pc:docMk/>
            <pc:sldMk cId="1372005544" sldId="282"/>
            <ac:picMk id="8" creationId="{698A470D-1C1E-2FA5-25FB-3DF43573223C}"/>
          </ac:picMkLst>
        </pc:picChg>
        <pc:picChg chg="del">
          <ac:chgData name="Laura Oathout" userId="6ff55ba14486fe89" providerId="LiveId" clId="{AD7AC023-3006-472F-B6CC-83982DCFF899}" dt="2022-08-03T14:28:48.532" v="677"/>
          <ac:picMkLst>
            <pc:docMk/>
            <pc:sldMk cId="1372005544" sldId="282"/>
            <ac:picMk id="19" creationId="{1EA4F380-E6D5-C714-79AD-8D642AA16736}"/>
          </ac:picMkLst>
        </pc:picChg>
      </pc:sldChg>
      <pc:sldChg chg="delSp mod setBg">
        <pc:chgData name="Laura Oathout" userId="6ff55ba14486fe89" providerId="LiveId" clId="{AD7AC023-3006-472F-B6CC-83982DCFF899}" dt="2022-08-03T14:28:48.576" v="721"/>
        <pc:sldMkLst>
          <pc:docMk/>
          <pc:sldMk cId="2966790877" sldId="283"/>
        </pc:sldMkLst>
        <pc:spChg chg="del">
          <ac:chgData name="Laura Oathout" userId="6ff55ba14486fe89" providerId="LiveId" clId="{AD7AC023-3006-472F-B6CC-83982DCFF899}" dt="2022-08-03T14:28:48.560" v="705"/>
          <ac:spMkLst>
            <pc:docMk/>
            <pc:sldMk cId="2966790877" sldId="283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560" v="713"/>
          <ac:spMkLst>
            <pc:docMk/>
            <pc:sldMk cId="2966790877" sldId="283"/>
            <ac:spMk id="7" creationId="{3D2CC3EA-D3A5-4BC4-F0C3-E401A40616AA}"/>
          </ac:spMkLst>
        </pc:spChg>
        <pc:spChg chg="del">
          <ac:chgData name="Laura Oathout" userId="6ff55ba14486fe89" providerId="LiveId" clId="{AD7AC023-3006-472F-B6CC-83982DCFF899}" dt="2022-08-03T14:28:48.560" v="715"/>
          <ac:spMkLst>
            <pc:docMk/>
            <pc:sldMk cId="2966790877" sldId="283"/>
            <ac:spMk id="9" creationId="{21D8684A-3AE2-34C8-E98D-38A798A3EE05}"/>
          </ac:spMkLst>
        </pc:spChg>
        <pc:spChg chg="del">
          <ac:chgData name="Laura Oathout" userId="6ff55ba14486fe89" providerId="LiveId" clId="{AD7AC023-3006-472F-B6CC-83982DCFF899}" dt="2022-08-03T14:28:48.560" v="719"/>
          <ac:spMkLst>
            <pc:docMk/>
            <pc:sldMk cId="2966790877" sldId="283"/>
            <ac:spMk id="14" creationId="{8938485B-89EE-0E8C-EB63-18EE2802127D}"/>
          </ac:spMkLst>
        </pc:spChg>
        <pc:spChg chg="del">
          <ac:chgData name="Laura Oathout" userId="6ff55ba14486fe89" providerId="LiveId" clId="{AD7AC023-3006-472F-B6CC-83982DCFF899}" dt="2022-08-03T14:28:48.560" v="711"/>
          <ac:spMkLst>
            <pc:docMk/>
            <pc:sldMk cId="2966790877" sldId="283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560" v="707"/>
          <ac:picMkLst>
            <pc:docMk/>
            <pc:sldMk cId="2966790877" sldId="283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560" v="703"/>
          <ac:picMkLst>
            <pc:docMk/>
            <pc:sldMk cId="2966790877" sldId="283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560" v="717"/>
          <ac:picMkLst>
            <pc:docMk/>
            <pc:sldMk cId="2966790877" sldId="283"/>
            <ac:picMk id="8" creationId="{D9EB7944-6159-AB99-572C-E36EDE165917}"/>
          </ac:picMkLst>
        </pc:picChg>
        <pc:picChg chg="del">
          <ac:chgData name="Laura Oathout" userId="6ff55ba14486fe89" providerId="LiveId" clId="{AD7AC023-3006-472F-B6CC-83982DCFF899}" dt="2022-08-03T14:28:48.560" v="709"/>
          <ac:picMkLst>
            <pc:docMk/>
            <pc:sldMk cId="2966790877" sldId="283"/>
            <ac:picMk id="16" creationId="{01DA0BFD-CF7C-3407-F947-9EBF1D78360B}"/>
          </ac:picMkLst>
        </pc:picChg>
      </pc:sldChg>
      <pc:sldChg chg="delSp mod setBg">
        <pc:chgData name="Laura Oathout" userId="6ff55ba14486fe89" providerId="LiveId" clId="{AD7AC023-3006-472F-B6CC-83982DCFF899}" dt="2022-08-03T14:28:48.604" v="745"/>
        <pc:sldMkLst>
          <pc:docMk/>
          <pc:sldMk cId="4292783254" sldId="284"/>
        </pc:sldMkLst>
        <pc:spChg chg="del">
          <ac:chgData name="Laura Oathout" userId="6ff55ba14486fe89" providerId="LiveId" clId="{AD7AC023-3006-472F-B6CC-83982DCFF899}" dt="2022-08-03T14:28:48.576" v="725"/>
          <ac:spMkLst>
            <pc:docMk/>
            <pc:sldMk cId="4292783254" sldId="284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576" v="729"/>
          <ac:spMkLst>
            <pc:docMk/>
            <pc:sldMk cId="4292783254" sldId="284"/>
            <ac:spMk id="15" creationId="{29CF1370-0666-FA00-5CFB-BDB9544726BA}"/>
          </ac:spMkLst>
        </pc:spChg>
        <pc:spChg chg="del">
          <ac:chgData name="Laura Oathout" userId="6ff55ba14486fe89" providerId="LiveId" clId="{AD7AC023-3006-472F-B6CC-83982DCFF899}" dt="2022-08-03T14:28:48.576" v="739"/>
          <ac:spMkLst>
            <pc:docMk/>
            <pc:sldMk cId="4292783254" sldId="284"/>
            <ac:spMk id="21" creationId="{6D4ECA25-98DE-2C9F-DE85-71FD4A56C93F}"/>
          </ac:spMkLst>
        </pc:spChg>
        <pc:picChg chg="del">
          <ac:chgData name="Laura Oathout" userId="6ff55ba14486fe89" providerId="LiveId" clId="{AD7AC023-3006-472F-B6CC-83982DCFF899}" dt="2022-08-03T14:28:48.576" v="727"/>
          <ac:picMkLst>
            <pc:docMk/>
            <pc:sldMk cId="4292783254" sldId="284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576" v="723"/>
          <ac:picMkLst>
            <pc:docMk/>
            <pc:sldMk cId="4292783254" sldId="284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576" v="731"/>
          <ac:picMkLst>
            <pc:docMk/>
            <pc:sldMk cId="4292783254" sldId="284"/>
            <ac:picMk id="7" creationId="{5B79423F-DBE9-BFDB-6395-6F370612B3F4}"/>
          </ac:picMkLst>
        </pc:picChg>
        <pc:picChg chg="del">
          <ac:chgData name="Laura Oathout" userId="6ff55ba14486fe89" providerId="LiveId" clId="{AD7AC023-3006-472F-B6CC-83982DCFF899}" dt="2022-08-03T14:28:48.576" v="733"/>
          <ac:picMkLst>
            <pc:docMk/>
            <pc:sldMk cId="4292783254" sldId="284"/>
            <ac:picMk id="9" creationId="{59DB6931-C544-8ACE-B19E-10785E005C12}"/>
          </ac:picMkLst>
        </pc:picChg>
        <pc:picChg chg="del">
          <ac:chgData name="Laura Oathout" userId="6ff55ba14486fe89" providerId="LiveId" clId="{AD7AC023-3006-472F-B6CC-83982DCFF899}" dt="2022-08-03T14:28:48.576" v="735"/>
          <ac:picMkLst>
            <pc:docMk/>
            <pc:sldMk cId="4292783254" sldId="284"/>
            <ac:picMk id="14" creationId="{19538442-D8C7-63C4-FFDB-F5D3D539A066}"/>
          </ac:picMkLst>
        </pc:picChg>
        <pc:picChg chg="del">
          <ac:chgData name="Laura Oathout" userId="6ff55ba14486fe89" providerId="LiveId" clId="{AD7AC023-3006-472F-B6CC-83982DCFF899}" dt="2022-08-03T14:28:48.576" v="741"/>
          <ac:picMkLst>
            <pc:docMk/>
            <pc:sldMk cId="4292783254" sldId="284"/>
            <ac:picMk id="17" creationId="{A0BE7417-72BF-C2FA-D70D-7EEB5038C575}"/>
          </ac:picMkLst>
        </pc:picChg>
        <pc:picChg chg="del">
          <ac:chgData name="Laura Oathout" userId="6ff55ba14486fe89" providerId="LiveId" clId="{AD7AC023-3006-472F-B6CC-83982DCFF899}" dt="2022-08-03T14:28:48.576" v="737"/>
          <ac:picMkLst>
            <pc:docMk/>
            <pc:sldMk cId="4292783254" sldId="284"/>
            <ac:picMk id="22" creationId="{EC910A17-71BD-534D-1B2A-ED3227E7914A}"/>
          </ac:picMkLst>
        </pc:picChg>
        <pc:picChg chg="del">
          <ac:chgData name="Laura Oathout" userId="6ff55ba14486fe89" providerId="LiveId" clId="{AD7AC023-3006-472F-B6CC-83982DCFF899}" dt="2022-08-03T14:28:48.576" v="743"/>
          <ac:picMkLst>
            <pc:docMk/>
            <pc:sldMk cId="4292783254" sldId="284"/>
            <ac:picMk id="30" creationId="{CE9D020A-056A-8194-C1E3-E5DCCED448AE}"/>
          </ac:picMkLst>
        </pc:picChg>
      </pc:sldChg>
      <pc:sldChg chg="delSp mod setBg">
        <pc:chgData name="Laura Oathout" userId="6ff55ba14486fe89" providerId="LiveId" clId="{AD7AC023-3006-472F-B6CC-83982DCFF899}" dt="2022-08-03T14:28:48.620" v="757"/>
        <pc:sldMkLst>
          <pc:docMk/>
          <pc:sldMk cId="3046762846" sldId="285"/>
        </pc:sldMkLst>
        <pc:spChg chg="del">
          <ac:chgData name="Laura Oathout" userId="6ff55ba14486fe89" providerId="LiveId" clId="{AD7AC023-3006-472F-B6CC-83982DCFF899}" dt="2022-08-03T14:28:48.604" v="749"/>
          <ac:spMkLst>
            <pc:docMk/>
            <pc:sldMk cId="3046762846" sldId="285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604" v="755"/>
          <ac:spMkLst>
            <pc:docMk/>
            <pc:sldMk cId="3046762846" sldId="285"/>
            <ac:spMk id="10" creationId="{19271257-F4C3-B6FD-3083-7CFD0AA2B654}"/>
          </ac:spMkLst>
        </pc:spChg>
        <pc:spChg chg="del">
          <ac:chgData name="Laura Oathout" userId="6ff55ba14486fe89" providerId="LiveId" clId="{AD7AC023-3006-472F-B6CC-83982DCFF899}" dt="2022-08-03T14:28:48.604" v="753"/>
          <ac:spMkLst>
            <pc:docMk/>
            <pc:sldMk cId="3046762846" sldId="285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604" v="751"/>
          <ac:picMkLst>
            <pc:docMk/>
            <pc:sldMk cId="3046762846" sldId="285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604" v="747"/>
          <ac:picMkLst>
            <pc:docMk/>
            <pc:sldMk cId="3046762846" sldId="285"/>
            <ac:picMk id="5" creationId="{96A1E1BB-165F-B93A-D2F5-BAB2B10B4289}"/>
          </ac:picMkLst>
        </pc:picChg>
      </pc:sldChg>
      <pc:sldChg chg="delSp mod setBg">
        <pc:chgData name="Laura Oathout" userId="6ff55ba14486fe89" providerId="LiveId" clId="{AD7AC023-3006-472F-B6CC-83982DCFF899}" dt="2022-08-03T14:28:48.645" v="781"/>
        <pc:sldMkLst>
          <pc:docMk/>
          <pc:sldMk cId="2346779254" sldId="286"/>
        </pc:sldMkLst>
        <pc:spChg chg="del">
          <ac:chgData name="Laura Oathout" userId="6ff55ba14486fe89" providerId="LiveId" clId="{AD7AC023-3006-472F-B6CC-83982DCFF899}" dt="2022-08-03T14:28:48.636" v="777"/>
          <ac:spMkLst>
            <pc:docMk/>
            <pc:sldMk cId="2346779254" sldId="286"/>
            <ac:spMk id="2" creationId="{3CD435F0-D91C-1E89-3552-1FF85DB72E33}"/>
          </ac:spMkLst>
        </pc:spChg>
        <pc:spChg chg="del">
          <ac:chgData name="Laura Oathout" userId="6ff55ba14486fe89" providerId="LiveId" clId="{AD7AC023-3006-472F-B6CC-83982DCFF899}" dt="2022-08-03T14:28:48.620" v="761"/>
          <ac:spMkLst>
            <pc:docMk/>
            <pc:sldMk cId="2346779254" sldId="286"/>
            <ac:spMk id="6" creationId="{9333CFD5-7DB5-E46A-2DB6-3C0FAAFDECB5}"/>
          </ac:spMkLst>
        </pc:spChg>
        <pc:spChg chg="del">
          <ac:chgData name="Laura Oathout" userId="6ff55ba14486fe89" providerId="LiveId" clId="{AD7AC023-3006-472F-B6CC-83982DCFF899}" dt="2022-08-03T14:28:48.636" v="779"/>
          <ac:spMkLst>
            <pc:docMk/>
            <pc:sldMk cId="2346779254" sldId="286"/>
            <ac:spMk id="15" creationId="{29CF1370-0666-FA00-5CFB-BDB9544726BA}"/>
          </ac:spMkLst>
        </pc:spChg>
        <pc:picChg chg="del">
          <ac:chgData name="Laura Oathout" userId="6ff55ba14486fe89" providerId="LiveId" clId="{AD7AC023-3006-472F-B6CC-83982DCFF899}" dt="2022-08-03T14:28:48.620" v="763"/>
          <ac:picMkLst>
            <pc:docMk/>
            <pc:sldMk cId="2346779254" sldId="286"/>
            <ac:picMk id="3" creationId="{B15DF479-E905-FD06-06B6-D984D75F66DD}"/>
          </ac:picMkLst>
        </pc:picChg>
        <pc:picChg chg="del">
          <ac:chgData name="Laura Oathout" userId="6ff55ba14486fe89" providerId="LiveId" clId="{AD7AC023-3006-472F-B6CC-83982DCFF899}" dt="2022-08-03T14:28:48.620" v="759"/>
          <ac:picMkLst>
            <pc:docMk/>
            <pc:sldMk cId="2346779254" sldId="286"/>
            <ac:picMk id="5" creationId="{96A1E1BB-165F-B93A-D2F5-BAB2B10B4289}"/>
          </ac:picMkLst>
        </pc:picChg>
        <pc:picChg chg="del">
          <ac:chgData name="Laura Oathout" userId="6ff55ba14486fe89" providerId="LiveId" clId="{AD7AC023-3006-472F-B6CC-83982DCFF899}" dt="2022-08-03T14:28:48.620" v="765"/>
          <ac:picMkLst>
            <pc:docMk/>
            <pc:sldMk cId="2346779254" sldId="286"/>
            <ac:picMk id="7" creationId="{392FBF58-ADAF-C3EB-4C18-1D11E5595B14}"/>
          </ac:picMkLst>
        </pc:picChg>
        <pc:picChg chg="del">
          <ac:chgData name="Laura Oathout" userId="6ff55ba14486fe89" providerId="LiveId" clId="{AD7AC023-3006-472F-B6CC-83982DCFF899}" dt="2022-08-03T14:28:48.620" v="767"/>
          <ac:picMkLst>
            <pc:docMk/>
            <pc:sldMk cId="2346779254" sldId="286"/>
            <ac:picMk id="13" creationId="{F5A29A76-66AC-0285-AD8B-3068B6C49577}"/>
          </ac:picMkLst>
        </pc:picChg>
        <pc:picChg chg="del">
          <ac:chgData name="Laura Oathout" userId="6ff55ba14486fe89" providerId="LiveId" clId="{AD7AC023-3006-472F-B6CC-83982DCFF899}" dt="2022-08-03T14:28:48.636" v="769"/>
          <ac:picMkLst>
            <pc:docMk/>
            <pc:sldMk cId="2346779254" sldId="286"/>
            <ac:picMk id="16" creationId="{09FC12E3-B818-9265-2AE1-DBB4DB053B4C}"/>
          </ac:picMkLst>
        </pc:picChg>
        <pc:picChg chg="del">
          <ac:chgData name="Laura Oathout" userId="6ff55ba14486fe89" providerId="LiveId" clId="{AD7AC023-3006-472F-B6CC-83982DCFF899}" dt="2022-08-03T14:28:48.636" v="771"/>
          <ac:picMkLst>
            <pc:docMk/>
            <pc:sldMk cId="2346779254" sldId="286"/>
            <ac:picMk id="18" creationId="{5CFA08C3-993D-DCCA-7AC8-307C4524257F}"/>
          </ac:picMkLst>
        </pc:picChg>
        <pc:picChg chg="del">
          <ac:chgData name="Laura Oathout" userId="6ff55ba14486fe89" providerId="LiveId" clId="{AD7AC023-3006-472F-B6CC-83982DCFF899}" dt="2022-08-03T14:28:48.636" v="773"/>
          <ac:picMkLst>
            <pc:docMk/>
            <pc:sldMk cId="2346779254" sldId="286"/>
            <ac:picMk id="19" creationId="{BDCFE673-2B2E-EBDA-151C-F29CFCD65473}"/>
          </ac:picMkLst>
        </pc:picChg>
        <pc:picChg chg="del">
          <ac:chgData name="Laura Oathout" userId="6ff55ba14486fe89" providerId="LiveId" clId="{AD7AC023-3006-472F-B6CC-83982DCFF899}" dt="2022-08-03T14:28:48.636" v="775"/>
          <ac:picMkLst>
            <pc:docMk/>
            <pc:sldMk cId="2346779254" sldId="286"/>
            <ac:picMk id="20" creationId="{B3722D03-6005-0FB8-61AC-325A97585D8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65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25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2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0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1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77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6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09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054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1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5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DDEA-CD27-47D6-900F-7A107DC13D0A}" type="datetimeFigureOut">
              <a:rPr lang="en-US" smtClean="0"/>
              <a:t>8/3/2022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7587C-F165-4D43-9F6C-08BD0753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0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656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810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86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95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150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599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208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706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90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875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46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75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253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26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203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440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656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0386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0097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0055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7908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83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8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762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779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438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164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339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395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379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224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1350</TotalTime>
  <Words>0</Words>
  <Application>Microsoft Office PowerPoint</Application>
  <PresentationFormat>On-screen Show (4:3)</PresentationFormat>
  <Paragraphs>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2022-08-02T15:56:54Z</dcterms:created>
  <dcterms:modified xsi:type="dcterms:W3CDTF">2022-08-03T14:28:48Z</dcterms:modified>
</cp:coreProperties>
</file>